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54"/>
  </p:notesMasterIdLst>
  <p:handoutMasterIdLst>
    <p:handoutMasterId r:id="rId55"/>
  </p:handoutMasterIdLst>
  <p:sldIdLst>
    <p:sldId id="420" r:id="rId2"/>
    <p:sldId id="427" r:id="rId3"/>
    <p:sldId id="429" r:id="rId4"/>
    <p:sldId id="428" r:id="rId5"/>
    <p:sldId id="431" r:id="rId6"/>
    <p:sldId id="432" r:id="rId7"/>
    <p:sldId id="430" r:id="rId8"/>
    <p:sldId id="433" r:id="rId9"/>
    <p:sldId id="470"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34" r:id="rId27"/>
    <p:sldId id="452" r:id="rId28"/>
    <p:sldId id="458" r:id="rId29"/>
    <p:sldId id="454" r:id="rId30"/>
    <p:sldId id="456" r:id="rId31"/>
    <p:sldId id="455" r:id="rId32"/>
    <p:sldId id="457" r:id="rId33"/>
    <p:sldId id="461" r:id="rId34"/>
    <p:sldId id="459" r:id="rId35"/>
    <p:sldId id="460" r:id="rId36"/>
    <p:sldId id="462" r:id="rId37"/>
    <p:sldId id="463" r:id="rId38"/>
    <p:sldId id="464" r:id="rId39"/>
    <p:sldId id="478" r:id="rId40"/>
    <p:sldId id="465" r:id="rId41"/>
    <p:sldId id="471" r:id="rId42"/>
    <p:sldId id="466" r:id="rId43"/>
    <p:sldId id="467" r:id="rId44"/>
    <p:sldId id="472" r:id="rId45"/>
    <p:sldId id="473" r:id="rId46"/>
    <p:sldId id="468" r:id="rId47"/>
    <p:sldId id="474" r:id="rId48"/>
    <p:sldId id="476" r:id="rId49"/>
    <p:sldId id="469" r:id="rId50"/>
    <p:sldId id="477" r:id="rId51"/>
    <p:sldId id="479" r:id="rId52"/>
    <p:sldId id="480" r:id="rId53"/>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u-209" initials="s"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363"/>
    <a:srgbClr val="4BACC6"/>
    <a:srgbClr val="E8F5F8"/>
    <a:srgbClr val="D6ECF2"/>
    <a:srgbClr val="2886A4"/>
    <a:srgbClr val="FF5757"/>
    <a:srgbClr val="C5E4ED"/>
    <a:srgbClr val="61BCD9"/>
    <a:srgbClr val="9CD1E0"/>
    <a:srgbClr val="4CB3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49079-3A8C-49E1-8EC1-3A2196BDF68B}" v="17926" dt="2023-05-30T08:18:34.04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18" autoAdjust="0"/>
  </p:normalViewPr>
  <p:slideViewPr>
    <p:cSldViewPr snapToGrid="0">
      <p:cViewPr varScale="1">
        <p:scale>
          <a:sx n="83" d="100"/>
          <a:sy n="83" d="100"/>
        </p:scale>
        <p:origin x="658" y="82"/>
      </p:cViewPr>
      <p:guideLst>
        <p:guide orient="horz" pos="2115"/>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imoto Shohei" userId="1558d623-494c-453f-9215-5f147204d0ae" providerId="ADAL" clId="{A0C49079-3A8C-49E1-8EC1-3A2196BDF68B}"/>
    <pc:docChg chg="undo custSel addSld delSld modSld sldOrd">
      <pc:chgData name="Kishimoto Shohei" userId="1558d623-494c-453f-9215-5f147204d0ae" providerId="ADAL" clId="{A0C49079-3A8C-49E1-8EC1-3A2196BDF68B}" dt="2023-05-30T08:18:34.047" v="22796" actId="27636"/>
      <pc:docMkLst>
        <pc:docMk/>
      </pc:docMkLst>
      <pc:sldChg chg="modSp mod">
        <pc:chgData name="Kishimoto Shohei" userId="1558d623-494c-453f-9215-5f147204d0ae" providerId="ADAL" clId="{A0C49079-3A8C-49E1-8EC1-3A2196BDF68B}" dt="2023-05-22T04:48:16.184" v="29" actId="20577"/>
        <pc:sldMkLst>
          <pc:docMk/>
          <pc:sldMk cId="1636987040" sldId="420"/>
        </pc:sldMkLst>
        <pc:spChg chg="mod">
          <ac:chgData name="Kishimoto Shohei" userId="1558d623-494c-453f-9215-5f147204d0ae" providerId="ADAL" clId="{A0C49079-3A8C-49E1-8EC1-3A2196BDF68B}" dt="2023-05-22T04:48:16.184" v="29" actId="20577"/>
          <ac:spMkLst>
            <pc:docMk/>
            <pc:sldMk cId="1636987040" sldId="420"/>
            <ac:spMk id="6" creationId="{00000000-0000-0000-0000-000000000000}"/>
          </ac:spMkLst>
        </pc:spChg>
        <pc:spChg chg="mod">
          <ac:chgData name="Kishimoto Shohei" userId="1558d623-494c-453f-9215-5f147204d0ae" providerId="ADAL" clId="{A0C49079-3A8C-49E1-8EC1-3A2196BDF68B}" dt="2023-05-22T04:48:11.934" v="23" actId="20577"/>
          <ac:spMkLst>
            <pc:docMk/>
            <pc:sldMk cId="1636987040" sldId="420"/>
            <ac:spMk id="7" creationId="{00000000-0000-0000-0000-000000000000}"/>
          </ac:spMkLst>
        </pc:spChg>
      </pc:sldChg>
      <pc:sldChg chg="del">
        <pc:chgData name="Kishimoto Shohei" userId="1558d623-494c-453f-9215-5f147204d0ae" providerId="ADAL" clId="{A0C49079-3A8C-49E1-8EC1-3A2196BDF68B}" dt="2023-05-22T04:49:21.227" v="47" actId="47"/>
        <pc:sldMkLst>
          <pc:docMk/>
          <pc:sldMk cId="1560160809" sldId="426"/>
        </pc:sldMkLst>
      </pc:sldChg>
      <pc:sldChg chg="modSp mod">
        <pc:chgData name="Kishimoto Shohei" userId="1558d623-494c-453f-9215-5f147204d0ae" providerId="ADAL" clId="{A0C49079-3A8C-49E1-8EC1-3A2196BDF68B}" dt="2023-05-30T08:02:09.439" v="22202" actId="5793"/>
        <pc:sldMkLst>
          <pc:docMk/>
          <pc:sldMk cId="4131561222" sldId="427"/>
        </pc:sldMkLst>
        <pc:spChg chg="mod">
          <ac:chgData name="Kishimoto Shohei" userId="1558d623-494c-453f-9215-5f147204d0ae" providerId="ADAL" clId="{A0C49079-3A8C-49E1-8EC1-3A2196BDF68B}" dt="2023-05-30T08:02:09.439" v="22202" actId="5793"/>
          <ac:spMkLst>
            <pc:docMk/>
            <pc:sldMk cId="4131561222" sldId="427"/>
            <ac:spMk id="3" creationId="{C2E16C52-DA4E-1E7A-B9D6-86C5395088F8}"/>
          </ac:spMkLst>
        </pc:spChg>
      </pc:sldChg>
      <pc:sldChg chg="del">
        <pc:chgData name="Kishimoto Shohei" userId="1558d623-494c-453f-9215-5f147204d0ae" providerId="ADAL" clId="{A0C49079-3A8C-49E1-8EC1-3A2196BDF68B}" dt="2023-05-22T04:49:21.227" v="47" actId="47"/>
        <pc:sldMkLst>
          <pc:docMk/>
          <pc:sldMk cId="2621661798" sldId="428"/>
        </pc:sldMkLst>
      </pc:sldChg>
      <pc:sldChg chg="addSp delSp modSp new mod">
        <pc:chgData name="Kishimoto Shohei" userId="1558d623-494c-453f-9215-5f147204d0ae" providerId="ADAL" clId="{A0C49079-3A8C-49E1-8EC1-3A2196BDF68B}" dt="2023-05-29T23:00:33.465" v="17765" actId="1076"/>
        <pc:sldMkLst>
          <pc:docMk/>
          <pc:sldMk cId="2797018659" sldId="428"/>
        </pc:sldMkLst>
        <pc:spChg chg="mod">
          <ac:chgData name="Kishimoto Shohei" userId="1558d623-494c-453f-9215-5f147204d0ae" providerId="ADAL" clId="{A0C49079-3A8C-49E1-8EC1-3A2196BDF68B}" dt="2023-05-25T00:06:37.661" v="2412"/>
          <ac:spMkLst>
            <pc:docMk/>
            <pc:sldMk cId="2797018659" sldId="428"/>
            <ac:spMk id="3" creationId="{CD1C6ED6-E9DE-CE09-2C10-1ED391AC232D}"/>
          </ac:spMkLst>
        </pc:spChg>
        <pc:spChg chg="mod">
          <ac:chgData name="Kishimoto Shohei" userId="1558d623-494c-453f-9215-5f147204d0ae" providerId="ADAL" clId="{A0C49079-3A8C-49E1-8EC1-3A2196BDF68B}" dt="2023-05-22T04:51:30.802" v="69"/>
          <ac:spMkLst>
            <pc:docMk/>
            <pc:sldMk cId="2797018659" sldId="428"/>
            <ac:spMk id="4" creationId="{D2A18291-F9A5-3873-8BC8-71D4D5CBDF6C}"/>
          </ac:spMkLst>
        </pc:spChg>
        <pc:spChg chg="add mod">
          <ac:chgData name="Kishimoto Shohei" userId="1558d623-494c-453f-9215-5f147204d0ae" providerId="ADAL" clId="{A0C49079-3A8C-49E1-8EC1-3A2196BDF68B}" dt="2023-05-25T00:05:57.064" v="2300" actId="1076"/>
          <ac:spMkLst>
            <pc:docMk/>
            <pc:sldMk cId="2797018659" sldId="428"/>
            <ac:spMk id="5" creationId="{FE9544A9-740C-D8F5-86C7-ED6082D18D82}"/>
          </ac:spMkLst>
        </pc:spChg>
        <pc:spChg chg="add mod">
          <ac:chgData name="Kishimoto Shohei" userId="1558d623-494c-453f-9215-5f147204d0ae" providerId="ADAL" clId="{A0C49079-3A8C-49E1-8EC1-3A2196BDF68B}" dt="2023-05-25T00:05:57.064" v="2300" actId="1076"/>
          <ac:spMkLst>
            <pc:docMk/>
            <pc:sldMk cId="2797018659" sldId="428"/>
            <ac:spMk id="6" creationId="{60569F5E-AE87-AF42-DFBE-63D215AF82B4}"/>
          </ac:spMkLst>
        </pc:spChg>
        <pc:spChg chg="add mod">
          <ac:chgData name="Kishimoto Shohei" userId="1558d623-494c-453f-9215-5f147204d0ae" providerId="ADAL" clId="{A0C49079-3A8C-49E1-8EC1-3A2196BDF68B}" dt="2023-05-25T00:05:57.064" v="2300" actId="1076"/>
          <ac:spMkLst>
            <pc:docMk/>
            <pc:sldMk cId="2797018659" sldId="428"/>
            <ac:spMk id="7" creationId="{F0F83681-F149-C777-CBEB-5DD43FC86929}"/>
          </ac:spMkLst>
        </pc:spChg>
        <pc:spChg chg="add del mod">
          <ac:chgData name="Kishimoto Shohei" userId="1558d623-494c-453f-9215-5f147204d0ae" providerId="ADAL" clId="{A0C49079-3A8C-49E1-8EC1-3A2196BDF68B}" dt="2023-05-24T23:12:47.824" v="1750" actId="478"/>
          <ac:spMkLst>
            <pc:docMk/>
            <pc:sldMk cId="2797018659" sldId="428"/>
            <ac:spMk id="8" creationId="{4AEC7A62-B838-5DD5-8988-4247191C4948}"/>
          </ac:spMkLst>
        </pc:spChg>
        <pc:spChg chg="add mod">
          <ac:chgData name="Kishimoto Shohei" userId="1558d623-494c-453f-9215-5f147204d0ae" providerId="ADAL" clId="{A0C49079-3A8C-49E1-8EC1-3A2196BDF68B}" dt="2023-05-29T22:59:26.220" v="17743" actId="20577"/>
          <ac:spMkLst>
            <pc:docMk/>
            <pc:sldMk cId="2797018659" sldId="428"/>
            <ac:spMk id="8" creationId="{761EA012-BADB-A617-A37C-5321099768B7}"/>
          </ac:spMkLst>
        </pc:spChg>
        <pc:spChg chg="add del mod">
          <ac:chgData name="Kishimoto Shohei" userId="1558d623-494c-453f-9215-5f147204d0ae" providerId="ADAL" clId="{A0C49079-3A8C-49E1-8EC1-3A2196BDF68B}" dt="2023-05-24T23:58:20.006" v="2074" actId="21"/>
          <ac:spMkLst>
            <pc:docMk/>
            <pc:sldMk cId="2797018659" sldId="428"/>
            <ac:spMk id="9" creationId="{22AD8DE5-9AD2-BD47-E3F2-DA5D31C06179}"/>
          </ac:spMkLst>
        </pc:spChg>
        <pc:spChg chg="add mod">
          <ac:chgData name="Kishimoto Shohei" userId="1558d623-494c-453f-9215-5f147204d0ae" providerId="ADAL" clId="{A0C49079-3A8C-49E1-8EC1-3A2196BDF68B}" dt="2023-05-25T00:05:57.064" v="2300" actId="1076"/>
          <ac:spMkLst>
            <pc:docMk/>
            <pc:sldMk cId="2797018659" sldId="428"/>
            <ac:spMk id="10" creationId="{1D5D7BE9-F00F-62CE-8B8D-35B872964530}"/>
          </ac:spMkLst>
        </pc:spChg>
        <pc:spChg chg="add mod">
          <ac:chgData name="Kishimoto Shohei" userId="1558d623-494c-453f-9215-5f147204d0ae" providerId="ADAL" clId="{A0C49079-3A8C-49E1-8EC1-3A2196BDF68B}" dt="2023-05-25T00:05:57.064" v="2300" actId="1076"/>
          <ac:spMkLst>
            <pc:docMk/>
            <pc:sldMk cId="2797018659" sldId="428"/>
            <ac:spMk id="11" creationId="{202CD106-CD95-EF14-C7C9-61D8972C598C}"/>
          </ac:spMkLst>
        </pc:spChg>
        <pc:spChg chg="add mod">
          <ac:chgData name="Kishimoto Shohei" userId="1558d623-494c-453f-9215-5f147204d0ae" providerId="ADAL" clId="{A0C49079-3A8C-49E1-8EC1-3A2196BDF68B}" dt="2023-05-25T00:05:57.064" v="2300" actId="1076"/>
          <ac:spMkLst>
            <pc:docMk/>
            <pc:sldMk cId="2797018659" sldId="428"/>
            <ac:spMk id="12" creationId="{8CD0E023-4F5E-78A1-657A-5993DFEEDFAD}"/>
          </ac:spMkLst>
        </pc:spChg>
        <pc:spChg chg="add mod">
          <ac:chgData name="Kishimoto Shohei" userId="1558d623-494c-453f-9215-5f147204d0ae" providerId="ADAL" clId="{A0C49079-3A8C-49E1-8EC1-3A2196BDF68B}" dt="2023-05-25T00:05:57.064" v="2300" actId="1076"/>
          <ac:spMkLst>
            <pc:docMk/>
            <pc:sldMk cId="2797018659" sldId="428"/>
            <ac:spMk id="13" creationId="{F119F156-6688-04D0-1B3E-0ECCA8EC3889}"/>
          </ac:spMkLst>
        </pc:spChg>
        <pc:spChg chg="add mod">
          <ac:chgData name="Kishimoto Shohei" userId="1558d623-494c-453f-9215-5f147204d0ae" providerId="ADAL" clId="{A0C49079-3A8C-49E1-8EC1-3A2196BDF68B}" dt="2023-05-25T00:05:57.064" v="2300" actId="1076"/>
          <ac:spMkLst>
            <pc:docMk/>
            <pc:sldMk cId="2797018659" sldId="428"/>
            <ac:spMk id="14" creationId="{66C61779-EACC-4901-275A-C234D85CD39F}"/>
          </ac:spMkLst>
        </pc:spChg>
        <pc:spChg chg="add del mod">
          <ac:chgData name="Kishimoto Shohei" userId="1558d623-494c-453f-9215-5f147204d0ae" providerId="ADAL" clId="{A0C49079-3A8C-49E1-8EC1-3A2196BDF68B}" dt="2023-05-24T23:32:56.398" v="1980" actId="478"/>
          <ac:spMkLst>
            <pc:docMk/>
            <pc:sldMk cId="2797018659" sldId="428"/>
            <ac:spMk id="15" creationId="{55D4DA57-376F-CD05-0841-D605965FEFFB}"/>
          </ac:spMkLst>
        </pc:spChg>
        <pc:spChg chg="add del mod">
          <ac:chgData name="Kishimoto Shohei" userId="1558d623-494c-453f-9215-5f147204d0ae" providerId="ADAL" clId="{A0C49079-3A8C-49E1-8EC1-3A2196BDF68B}" dt="2023-05-24T23:32:56.398" v="1980" actId="478"/>
          <ac:spMkLst>
            <pc:docMk/>
            <pc:sldMk cId="2797018659" sldId="428"/>
            <ac:spMk id="16" creationId="{8CA0744E-FCC7-7B05-1D84-1C6A268D3441}"/>
          </ac:spMkLst>
        </pc:spChg>
        <pc:spChg chg="add mod">
          <ac:chgData name="Kishimoto Shohei" userId="1558d623-494c-453f-9215-5f147204d0ae" providerId="ADAL" clId="{A0C49079-3A8C-49E1-8EC1-3A2196BDF68B}" dt="2023-05-25T00:05:57.064" v="2300" actId="1076"/>
          <ac:spMkLst>
            <pc:docMk/>
            <pc:sldMk cId="2797018659" sldId="428"/>
            <ac:spMk id="17" creationId="{CE8B9038-98F8-BA6B-01B8-FD8879A6842B}"/>
          </ac:spMkLst>
        </pc:spChg>
        <pc:spChg chg="add mod">
          <ac:chgData name="Kishimoto Shohei" userId="1558d623-494c-453f-9215-5f147204d0ae" providerId="ADAL" clId="{A0C49079-3A8C-49E1-8EC1-3A2196BDF68B}" dt="2023-05-25T00:05:57.064" v="2300" actId="1076"/>
          <ac:spMkLst>
            <pc:docMk/>
            <pc:sldMk cId="2797018659" sldId="428"/>
            <ac:spMk id="18" creationId="{9CAE67B7-2396-0D20-0EC7-08D423B48570}"/>
          </ac:spMkLst>
        </pc:spChg>
        <pc:spChg chg="add del mod">
          <ac:chgData name="Kishimoto Shohei" userId="1558d623-494c-453f-9215-5f147204d0ae" providerId="ADAL" clId="{A0C49079-3A8C-49E1-8EC1-3A2196BDF68B}" dt="2023-05-24T23:33:17.019" v="1982" actId="478"/>
          <ac:spMkLst>
            <pc:docMk/>
            <pc:sldMk cId="2797018659" sldId="428"/>
            <ac:spMk id="19" creationId="{51B29E94-FDBD-E6E4-D49B-96994E87B72D}"/>
          </ac:spMkLst>
        </pc:spChg>
        <pc:spChg chg="add mod">
          <ac:chgData name="Kishimoto Shohei" userId="1558d623-494c-453f-9215-5f147204d0ae" providerId="ADAL" clId="{A0C49079-3A8C-49E1-8EC1-3A2196BDF68B}" dt="2023-05-25T00:05:57.064" v="2300" actId="1076"/>
          <ac:spMkLst>
            <pc:docMk/>
            <pc:sldMk cId="2797018659" sldId="428"/>
            <ac:spMk id="20" creationId="{E38BEE85-DE1A-9D59-3C45-A1001423F547}"/>
          </ac:spMkLst>
        </pc:spChg>
        <pc:spChg chg="add mod">
          <ac:chgData name="Kishimoto Shohei" userId="1558d623-494c-453f-9215-5f147204d0ae" providerId="ADAL" clId="{A0C49079-3A8C-49E1-8EC1-3A2196BDF68B}" dt="2023-05-25T00:05:57.064" v="2300" actId="1076"/>
          <ac:spMkLst>
            <pc:docMk/>
            <pc:sldMk cId="2797018659" sldId="428"/>
            <ac:spMk id="21" creationId="{3350879F-C4E7-315F-4F28-A1826F564EFF}"/>
          </ac:spMkLst>
        </pc:spChg>
        <pc:spChg chg="add mod">
          <ac:chgData name="Kishimoto Shohei" userId="1558d623-494c-453f-9215-5f147204d0ae" providerId="ADAL" clId="{A0C49079-3A8C-49E1-8EC1-3A2196BDF68B}" dt="2023-05-25T00:05:57.064" v="2300" actId="1076"/>
          <ac:spMkLst>
            <pc:docMk/>
            <pc:sldMk cId="2797018659" sldId="428"/>
            <ac:spMk id="22" creationId="{7B280430-652E-3C10-3327-E641E07B036D}"/>
          </ac:spMkLst>
        </pc:spChg>
        <pc:spChg chg="add mod">
          <ac:chgData name="Kishimoto Shohei" userId="1558d623-494c-453f-9215-5f147204d0ae" providerId="ADAL" clId="{A0C49079-3A8C-49E1-8EC1-3A2196BDF68B}" dt="2023-05-25T00:05:57.064" v="2300" actId="1076"/>
          <ac:spMkLst>
            <pc:docMk/>
            <pc:sldMk cId="2797018659" sldId="428"/>
            <ac:spMk id="23" creationId="{3C98C5E1-AEFB-2934-0045-72386422EDC3}"/>
          </ac:spMkLst>
        </pc:spChg>
        <pc:spChg chg="add mod">
          <ac:chgData name="Kishimoto Shohei" userId="1558d623-494c-453f-9215-5f147204d0ae" providerId="ADAL" clId="{A0C49079-3A8C-49E1-8EC1-3A2196BDF68B}" dt="2023-05-25T00:05:57.064" v="2300" actId="1076"/>
          <ac:spMkLst>
            <pc:docMk/>
            <pc:sldMk cId="2797018659" sldId="428"/>
            <ac:spMk id="51" creationId="{CD616B55-DF19-94D1-199C-48E1816F8A59}"/>
          </ac:spMkLst>
        </pc:spChg>
        <pc:spChg chg="add mod">
          <ac:chgData name="Kishimoto Shohei" userId="1558d623-494c-453f-9215-5f147204d0ae" providerId="ADAL" clId="{A0C49079-3A8C-49E1-8EC1-3A2196BDF68B}" dt="2023-05-25T00:05:57.064" v="2300" actId="1076"/>
          <ac:spMkLst>
            <pc:docMk/>
            <pc:sldMk cId="2797018659" sldId="428"/>
            <ac:spMk id="54" creationId="{37DE2296-39E4-D1DE-3AE0-94F1F33B5FAB}"/>
          </ac:spMkLst>
        </pc:spChg>
        <pc:spChg chg="add mod">
          <ac:chgData name="Kishimoto Shohei" userId="1558d623-494c-453f-9215-5f147204d0ae" providerId="ADAL" clId="{A0C49079-3A8C-49E1-8EC1-3A2196BDF68B}" dt="2023-05-25T00:05:57.064" v="2300" actId="1076"/>
          <ac:spMkLst>
            <pc:docMk/>
            <pc:sldMk cId="2797018659" sldId="428"/>
            <ac:spMk id="56" creationId="{0ABF9A23-D092-024C-AAB9-636B3944AB1F}"/>
          </ac:spMkLst>
        </pc:spChg>
        <pc:spChg chg="add mod">
          <ac:chgData name="Kishimoto Shohei" userId="1558d623-494c-453f-9215-5f147204d0ae" providerId="ADAL" clId="{A0C49079-3A8C-49E1-8EC1-3A2196BDF68B}" dt="2023-05-25T00:05:57.064" v="2300" actId="1076"/>
          <ac:spMkLst>
            <pc:docMk/>
            <pc:sldMk cId="2797018659" sldId="428"/>
            <ac:spMk id="59" creationId="{7E642DA2-19CA-08EC-C401-875ED3419C5A}"/>
          </ac:spMkLst>
        </pc:spChg>
        <pc:spChg chg="add mod">
          <ac:chgData name="Kishimoto Shohei" userId="1558d623-494c-453f-9215-5f147204d0ae" providerId="ADAL" clId="{A0C49079-3A8C-49E1-8EC1-3A2196BDF68B}" dt="2023-05-25T00:05:57.064" v="2300" actId="1076"/>
          <ac:spMkLst>
            <pc:docMk/>
            <pc:sldMk cId="2797018659" sldId="428"/>
            <ac:spMk id="61" creationId="{3F077150-B44E-5CE2-E7B5-F5B91808BBB5}"/>
          </ac:spMkLst>
        </pc:spChg>
        <pc:spChg chg="add mod">
          <ac:chgData name="Kishimoto Shohei" userId="1558d623-494c-453f-9215-5f147204d0ae" providerId="ADAL" clId="{A0C49079-3A8C-49E1-8EC1-3A2196BDF68B}" dt="2023-05-25T00:05:57.064" v="2300" actId="1076"/>
          <ac:spMkLst>
            <pc:docMk/>
            <pc:sldMk cId="2797018659" sldId="428"/>
            <ac:spMk id="64" creationId="{A34B933D-F9C3-466F-9511-AB2F5F49D455}"/>
          </ac:spMkLst>
        </pc:spChg>
        <pc:spChg chg="add mod">
          <ac:chgData name="Kishimoto Shohei" userId="1558d623-494c-453f-9215-5f147204d0ae" providerId="ADAL" clId="{A0C49079-3A8C-49E1-8EC1-3A2196BDF68B}" dt="2023-05-25T00:05:57.064" v="2300" actId="1076"/>
          <ac:spMkLst>
            <pc:docMk/>
            <pc:sldMk cId="2797018659" sldId="428"/>
            <ac:spMk id="66" creationId="{D7272989-A63B-C40B-59E4-7B4647C676F3}"/>
          </ac:spMkLst>
        </pc:spChg>
        <pc:spChg chg="add mod">
          <ac:chgData name="Kishimoto Shohei" userId="1558d623-494c-453f-9215-5f147204d0ae" providerId="ADAL" clId="{A0C49079-3A8C-49E1-8EC1-3A2196BDF68B}" dt="2023-05-29T23:00:21.264" v="17762" actId="21"/>
          <ac:spMkLst>
            <pc:docMk/>
            <pc:sldMk cId="2797018659" sldId="428"/>
            <ac:spMk id="67" creationId="{69C98DC9-7DEB-BFF7-7E28-D7D13E1C46EA}"/>
          </ac:spMkLst>
        </pc:spChg>
        <pc:spChg chg="add mod">
          <ac:chgData name="Kishimoto Shohei" userId="1558d623-494c-453f-9215-5f147204d0ae" providerId="ADAL" clId="{A0C49079-3A8C-49E1-8EC1-3A2196BDF68B}" dt="2023-05-29T23:00:33.465" v="17765" actId="1076"/>
          <ac:spMkLst>
            <pc:docMk/>
            <pc:sldMk cId="2797018659" sldId="428"/>
            <ac:spMk id="68" creationId="{F03AD590-8DF0-ED7D-2220-4116748ABC81}"/>
          </ac:spMkLst>
        </pc:spChg>
        <pc:spChg chg="add mod">
          <ac:chgData name="Kishimoto Shohei" userId="1558d623-494c-453f-9215-5f147204d0ae" providerId="ADAL" clId="{A0C49079-3A8C-49E1-8EC1-3A2196BDF68B}" dt="2023-05-25T00:05:57.064" v="2300" actId="1076"/>
          <ac:spMkLst>
            <pc:docMk/>
            <pc:sldMk cId="2797018659" sldId="428"/>
            <ac:spMk id="69" creationId="{C258F40C-8F6F-9DD0-F8D2-4130018B45AB}"/>
          </ac:spMkLst>
        </pc:spChg>
        <pc:spChg chg="add mod">
          <ac:chgData name="Kishimoto Shohei" userId="1558d623-494c-453f-9215-5f147204d0ae" providerId="ADAL" clId="{A0C49079-3A8C-49E1-8EC1-3A2196BDF68B}" dt="2023-05-25T00:05:57.064" v="2300" actId="1076"/>
          <ac:spMkLst>
            <pc:docMk/>
            <pc:sldMk cId="2797018659" sldId="428"/>
            <ac:spMk id="70" creationId="{46EAD887-0328-2973-9E22-257A25E9EB3A}"/>
          </ac:spMkLst>
        </pc:spChg>
        <pc:spChg chg="add del mod">
          <ac:chgData name="Kishimoto Shohei" userId="1558d623-494c-453f-9215-5f147204d0ae" providerId="ADAL" clId="{A0C49079-3A8C-49E1-8EC1-3A2196BDF68B}" dt="2023-05-25T00:05:14.605" v="2286" actId="478"/>
          <ac:spMkLst>
            <pc:docMk/>
            <pc:sldMk cId="2797018659" sldId="428"/>
            <ac:spMk id="71" creationId="{A9DF6866-177F-2D0D-621A-DC9A80C799C8}"/>
          </ac:spMkLst>
        </pc:spChg>
        <pc:cxnChg chg="add del mod">
          <ac:chgData name="Kishimoto Shohei" userId="1558d623-494c-453f-9215-5f147204d0ae" providerId="ADAL" clId="{A0C49079-3A8C-49E1-8EC1-3A2196BDF68B}" dt="2023-05-24T23:58:17.511" v="2073" actId="478"/>
          <ac:cxnSpMkLst>
            <pc:docMk/>
            <pc:sldMk cId="2797018659" sldId="428"/>
            <ac:cxnSpMk id="25" creationId="{3F88BF28-C845-2142-6377-525B07CF7ECA}"/>
          </ac:cxnSpMkLst>
        </pc:cxnChg>
        <pc:cxnChg chg="add del mod">
          <ac:chgData name="Kishimoto Shohei" userId="1558d623-494c-453f-9215-5f147204d0ae" providerId="ADAL" clId="{A0C49079-3A8C-49E1-8EC1-3A2196BDF68B}" dt="2023-05-24T23:57:49.615" v="2057" actId="478"/>
          <ac:cxnSpMkLst>
            <pc:docMk/>
            <pc:sldMk cId="2797018659" sldId="428"/>
            <ac:cxnSpMk id="26" creationId="{F7307BB7-7DF3-45EA-560A-EEAEE440F61F}"/>
          </ac:cxnSpMkLst>
        </pc:cxnChg>
        <pc:cxnChg chg="add del mod">
          <ac:chgData name="Kishimoto Shohei" userId="1558d623-494c-453f-9215-5f147204d0ae" providerId="ADAL" clId="{A0C49079-3A8C-49E1-8EC1-3A2196BDF68B}" dt="2023-05-24T23:57:49.615" v="2057" actId="478"/>
          <ac:cxnSpMkLst>
            <pc:docMk/>
            <pc:sldMk cId="2797018659" sldId="428"/>
            <ac:cxnSpMk id="27" creationId="{7A650183-5210-0A66-FB25-4CAA1D7FC889}"/>
          </ac:cxnSpMkLst>
        </pc:cxnChg>
        <pc:cxnChg chg="add del mod">
          <ac:chgData name="Kishimoto Shohei" userId="1558d623-494c-453f-9215-5f147204d0ae" providerId="ADAL" clId="{A0C49079-3A8C-49E1-8EC1-3A2196BDF68B}" dt="2023-05-24T23:57:49.615" v="2057" actId="478"/>
          <ac:cxnSpMkLst>
            <pc:docMk/>
            <pc:sldMk cId="2797018659" sldId="428"/>
            <ac:cxnSpMk id="28" creationId="{CE7437DF-E112-7D21-275A-D4866CBAA170}"/>
          </ac:cxnSpMkLst>
        </pc:cxnChg>
        <pc:cxnChg chg="add del mod">
          <ac:chgData name="Kishimoto Shohei" userId="1558d623-494c-453f-9215-5f147204d0ae" providerId="ADAL" clId="{A0C49079-3A8C-49E1-8EC1-3A2196BDF68B}" dt="2023-05-24T23:57:49.615" v="2057" actId="478"/>
          <ac:cxnSpMkLst>
            <pc:docMk/>
            <pc:sldMk cId="2797018659" sldId="428"/>
            <ac:cxnSpMk id="29" creationId="{FA03A0E8-B7C8-3FE9-3F84-0DAFA78C8DD7}"/>
          </ac:cxnSpMkLst>
        </pc:cxnChg>
        <pc:cxnChg chg="add del mod">
          <ac:chgData name="Kishimoto Shohei" userId="1558d623-494c-453f-9215-5f147204d0ae" providerId="ADAL" clId="{A0C49079-3A8C-49E1-8EC1-3A2196BDF68B}" dt="2023-05-24T23:57:49.615" v="2057" actId="478"/>
          <ac:cxnSpMkLst>
            <pc:docMk/>
            <pc:sldMk cId="2797018659" sldId="428"/>
            <ac:cxnSpMk id="30" creationId="{B1AD9493-C992-AB1C-7D91-F40F18249DFE}"/>
          </ac:cxnSpMkLst>
        </pc:cxnChg>
        <pc:cxnChg chg="add del mod">
          <ac:chgData name="Kishimoto Shohei" userId="1558d623-494c-453f-9215-5f147204d0ae" providerId="ADAL" clId="{A0C49079-3A8C-49E1-8EC1-3A2196BDF68B}" dt="2023-05-24T23:57:49.615" v="2057" actId="478"/>
          <ac:cxnSpMkLst>
            <pc:docMk/>
            <pc:sldMk cId="2797018659" sldId="428"/>
            <ac:cxnSpMk id="31" creationId="{2268AC7E-4968-7C42-AEE8-C0EE4B453647}"/>
          </ac:cxnSpMkLst>
        </pc:cxnChg>
        <pc:cxnChg chg="add del mod">
          <ac:chgData name="Kishimoto Shohei" userId="1558d623-494c-453f-9215-5f147204d0ae" providerId="ADAL" clId="{A0C49079-3A8C-49E1-8EC1-3A2196BDF68B}" dt="2023-05-24T23:57:49.615" v="2057" actId="478"/>
          <ac:cxnSpMkLst>
            <pc:docMk/>
            <pc:sldMk cId="2797018659" sldId="428"/>
            <ac:cxnSpMk id="33" creationId="{B69F88BB-5A25-8134-9A4C-834185D31B9B}"/>
          </ac:cxnSpMkLst>
        </pc:cxnChg>
        <pc:cxnChg chg="add del mod">
          <ac:chgData name="Kishimoto Shohei" userId="1558d623-494c-453f-9215-5f147204d0ae" providerId="ADAL" clId="{A0C49079-3A8C-49E1-8EC1-3A2196BDF68B}" dt="2023-05-24T23:57:49.615" v="2057" actId="478"/>
          <ac:cxnSpMkLst>
            <pc:docMk/>
            <pc:sldMk cId="2797018659" sldId="428"/>
            <ac:cxnSpMk id="34" creationId="{FFB423B0-832B-65CF-C800-89971A7071D0}"/>
          </ac:cxnSpMkLst>
        </pc:cxnChg>
        <pc:cxnChg chg="add del mod">
          <ac:chgData name="Kishimoto Shohei" userId="1558d623-494c-453f-9215-5f147204d0ae" providerId="ADAL" clId="{A0C49079-3A8C-49E1-8EC1-3A2196BDF68B}" dt="2023-05-24T23:57:45.221" v="2056" actId="478"/>
          <ac:cxnSpMkLst>
            <pc:docMk/>
            <pc:sldMk cId="2797018659" sldId="428"/>
            <ac:cxnSpMk id="35" creationId="{54C83ED9-A68B-B8BF-DC87-5F893D378C72}"/>
          </ac:cxnSpMkLst>
        </pc:cxnChg>
        <pc:cxnChg chg="add del mod">
          <ac:chgData name="Kishimoto Shohei" userId="1558d623-494c-453f-9215-5f147204d0ae" providerId="ADAL" clId="{A0C49079-3A8C-49E1-8EC1-3A2196BDF68B}" dt="2023-05-24T23:57:49.615" v="2057" actId="478"/>
          <ac:cxnSpMkLst>
            <pc:docMk/>
            <pc:sldMk cId="2797018659" sldId="428"/>
            <ac:cxnSpMk id="36" creationId="{461F47B4-DFA4-2B04-C0BB-DE83C2347621}"/>
          </ac:cxnSpMkLst>
        </pc:cxnChg>
        <pc:cxnChg chg="add mod">
          <ac:chgData name="Kishimoto Shohei" userId="1558d623-494c-453f-9215-5f147204d0ae" providerId="ADAL" clId="{A0C49079-3A8C-49E1-8EC1-3A2196BDF68B}" dt="2023-05-25T00:05:57.064" v="2300" actId="1076"/>
          <ac:cxnSpMkLst>
            <pc:docMk/>
            <pc:sldMk cId="2797018659" sldId="428"/>
            <ac:cxnSpMk id="40" creationId="{180A74A7-E4F1-E017-D2FD-489CAE7A0C17}"/>
          </ac:cxnSpMkLst>
        </pc:cxnChg>
        <pc:cxnChg chg="add mod">
          <ac:chgData name="Kishimoto Shohei" userId="1558d623-494c-453f-9215-5f147204d0ae" providerId="ADAL" clId="{A0C49079-3A8C-49E1-8EC1-3A2196BDF68B}" dt="2023-05-25T00:05:57.064" v="2300" actId="1076"/>
          <ac:cxnSpMkLst>
            <pc:docMk/>
            <pc:sldMk cId="2797018659" sldId="428"/>
            <ac:cxnSpMk id="41" creationId="{8EC1F139-E148-11CC-F035-50E3EB4FFBF4}"/>
          </ac:cxnSpMkLst>
        </pc:cxnChg>
        <pc:cxnChg chg="add mod">
          <ac:chgData name="Kishimoto Shohei" userId="1558d623-494c-453f-9215-5f147204d0ae" providerId="ADAL" clId="{A0C49079-3A8C-49E1-8EC1-3A2196BDF68B}" dt="2023-05-25T00:05:57.064" v="2300" actId="1076"/>
          <ac:cxnSpMkLst>
            <pc:docMk/>
            <pc:sldMk cId="2797018659" sldId="428"/>
            <ac:cxnSpMk id="42" creationId="{C134347D-5241-4705-2168-8DD9FEE33875}"/>
          </ac:cxnSpMkLst>
        </pc:cxnChg>
        <pc:cxnChg chg="add mod">
          <ac:chgData name="Kishimoto Shohei" userId="1558d623-494c-453f-9215-5f147204d0ae" providerId="ADAL" clId="{A0C49079-3A8C-49E1-8EC1-3A2196BDF68B}" dt="2023-05-25T00:05:57.064" v="2300" actId="1076"/>
          <ac:cxnSpMkLst>
            <pc:docMk/>
            <pc:sldMk cId="2797018659" sldId="428"/>
            <ac:cxnSpMk id="43" creationId="{6D8E17B4-19CF-4B6B-D672-02300C7337CD}"/>
          </ac:cxnSpMkLst>
        </pc:cxnChg>
        <pc:cxnChg chg="add mod">
          <ac:chgData name="Kishimoto Shohei" userId="1558d623-494c-453f-9215-5f147204d0ae" providerId="ADAL" clId="{A0C49079-3A8C-49E1-8EC1-3A2196BDF68B}" dt="2023-05-25T00:05:57.064" v="2300" actId="1076"/>
          <ac:cxnSpMkLst>
            <pc:docMk/>
            <pc:sldMk cId="2797018659" sldId="428"/>
            <ac:cxnSpMk id="44" creationId="{1AD3DE84-9D50-A371-C989-0A25B1765571}"/>
          </ac:cxnSpMkLst>
        </pc:cxnChg>
        <pc:cxnChg chg="add mod">
          <ac:chgData name="Kishimoto Shohei" userId="1558d623-494c-453f-9215-5f147204d0ae" providerId="ADAL" clId="{A0C49079-3A8C-49E1-8EC1-3A2196BDF68B}" dt="2023-05-25T00:05:57.064" v="2300" actId="1076"/>
          <ac:cxnSpMkLst>
            <pc:docMk/>
            <pc:sldMk cId="2797018659" sldId="428"/>
            <ac:cxnSpMk id="45" creationId="{4AD744C8-B71D-BDFC-05CE-3891AED8CCCF}"/>
          </ac:cxnSpMkLst>
        </pc:cxnChg>
        <pc:cxnChg chg="add mod">
          <ac:chgData name="Kishimoto Shohei" userId="1558d623-494c-453f-9215-5f147204d0ae" providerId="ADAL" clId="{A0C49079-3A8C-49E1-8EC1-3A2196BDF68B}" dt="2023-05-25T00:05:57.064" v="2300" actId="1076"/>
          <ac:cxnSpMkLst>
            <pc:docMk/>
            <pc:sldMk cId="2797018659" sldId="428"/>
            <ac:cxnSpMk id="46" creationId="{924BE871-B362-CCF2-70D6-A300AFE85A81}"/>
          </ac:cxnSpMkLst>
        </pc:cxnChg>
        <pc:cxnChg chg="add mod">
          <ac:chgData name="Kishimoto Shohei" userId="1558d623-494c-453f-9215-5f147204d0ae" providerId="ADAL" clId="{A0C49079-3A8C-49E1-8EC1-3A2196BDF68B}" dt="2023-05-25T00:05:57.064" v="2300" actId="1076"/>
          <ac:cxnSpMkLst>
            <pc:docMk/>
            <pc:sldMk cId="2797018659" sldId="428"/>
            <ac:cxnSpMk id="47" creationId="{E66322E3-9048-84FF-CB21-A85720E0BC43}"/>
          </ac:cxnSpMkLst>
        </pc:cxnChg>
        <pc:cxnChg chg="add mod">
          <ac:chgData name="Kishimoto Shohei" userId="1558d623-494c-453f-9215-5f147204d0ae" providerId="ADAL" clId="{A0C49079-3A8C-49E1-8EC1-3A2196BDF68B}" dt="2023-05-25T00:05:57.064" v="2300" actId="1076"/>
          <ac:cxnSpMkLst>
            <pc:docMk/>
            <pc:sldMk cId="2797018659" sldId="428"/>
            <ac:cxnSpMk id="48" creationId="{350A33AE-AE6C-A740-2FF6-26A0C2C58401}"/>
          </ac:cxnSpMkLst>
        </pc:cxnChg>
        <pc:cxnChg chg="add mod">
          <ac:chgData name="Kishimoto Shohei" userId="1558d623-494c-453f-9215-5f147204d0ae" providerId="ADAL" clId="{A0C49079-3A8C-49E1-8EC1-3A2196BDF68B}" dt="2023-05-25T00:05:57.064" v="2300" actId="1076"/>
          <ac:cxnSpMkLst>
            <pc:docMk/>
            <pc:sldMk cId="2797018659" sldId="428"/>
            <ac:cxnSpMk id="49" creationId="{D8909CAE-EC37-2104-215C-FF873239CB1D}"/>
          </ac:cxnSpMkLst>
        </pc:cxnChg>
        <pc:cxnChg chg="add mod">
          <ac:chgData name="Kishimoto Shohei" userId="1558d623-494c-453f-9215-5f147204d0ae" providerId="ADAL" clId="{A0C49079-3A8C-49E1-8EC1-3A2196BDF68B}" dt="2023-05-25T00:05:57.064" v="2300" actId="1076"/>
          <ac:cxnSpMkLst>
            <pc:docMk/>
            <pc:sldMk cId="2797018659" sldId="428"/>
            <ac:cxnSpMk id="50" creationId="{48F95ED2-2FE9-CC50-5375-F9B8A40DBEC9}"/>
          </ac:cxnSpMkLst>
        </pc:cxnChg>
        <pc:cxnChg chg="add mod">
          <ac:chgData name="Kishimoto Shohei" userId="1558d623-494c-453f-9215-5f147204d0ae" providerId="ADAL" clId="{A0C49079-3A8C-49E1-8EC1-3A2196BDF68B}" dt="2023-05-29T22:59:30.186" v="17744" actId="14100"/>
          <ac:cxnSpMkLst>
            <pc:docMk/>
            <pc:sldMk cId="2797018659" sldId="428"/>
            <ac:cxnSpMk id="52" creationId="{B38C7A9B-CE8D-9527-B703-94A57D8AA79D}"/>
          </ac:cxnSpMkLst>
        </pc:cxnChg>
        <pc:cxnChg chg="add mod">
          <ac:chgData name="Kishimoto Shohei" userId="1558d623-494c-453f-9215-5f147204d0ae" providerId="ADAL" clId="{A0C49079-3A8C-49E1-8EC1-3A2196BDF68B}" dt="2023-05-25T00:05:57.064" v="2300" actId="1076"/>
          <ac:cxnSpMkLst>
            <pc:docMk/>
            <pc:sldMk cId="2797018659" sldId="428"/>
            <ac:cxnSpMk id="55" creationId="{44498549-95F4-081D-FF01-BEBCEFC11E06}"/>
          </ac:cxnSpMkLst>
        </pc:cxnChg>
        <pc:cxnChg chg="add mod">
          <ac:chgData name="Kishimoto Shohei" userId="1558d623-494c-453f-9215-5f147204d0ae" providerId="ADAL" clId="{A0C49079-3A8C-49E1-8EC1-3A2196BDF68B}" dt="2023-05-25T00:05:57.064" v="2300" actId="1076"/>
          <ac:cxnSpMkLst>
            <pc:docMk/>
            <pc:sldMk cId="2797018659" sldId="428"/>
            <ac:cxnSpMk id="58" creationId="{534A7AC9-5461-4A7E-856E-25637F0A9CFA}"/>
          </ac:cxnSpMkLst>
        </pc:cxnChg>
        <pc:cxnChg chg="add mod">
          <ac:chgData name="Kishimoto Shohei" userId="1558d623-494c-453f-9215-5f147204d0ae" providerId="ADAL" clId="{A0C49079-3A8C-49E1-8EC1-3A2196BDF68B}" dt="2023-05-25T00:05:57.064" v="2300" actId="1076"/>
          <ac:cxnSpMkLst>
            <pc:docMk/>
            <pc:sldMk cId="2797018659" sldId="428"/>
            <ac:cxnSpMk id="60" creationId="{334BD010-1764-5D5D-6EE7-11CCDE8DB5D0}"/>
          </ac:cxnSpMkLst>
        </pc:cxnChg>
        <pc:cxnChg chg="add mod">
          <ac:chgData name="Kishimoto Shohei" userId="1558d623-494c-453f-9215-5f147204d0ae" providerId="ADAL" clId="{A0C49079-3A8C-49E1-8EC1-3A2196BDF68B}" dt="2023-05-25T00:05:57.064" v="2300" actId="1076"/>
          <ac:cxnSpMkLst>
            <pc:docMk/>
            <pc:sldMk cId="2797018659" sldId="428"/>
            <ac:cxnSpMk id="63" creationId="{E0C3C9B3-484D-A1DA-DD0B-5FA2E771C7C4}"/>
          </ac:cxnSpMkLst>
        </pc:cxnChg>
        <pc:cxnChg chg="add mod">
          <ac:chgData name="Kishimoto Shohei" userId="1558d623-494c-453f-9215-5f147204d0ae" providerId="ADAL" clId="{A0C49079-3A8C-49E1-8EC1-3A2196BDF68B}" dt="2023-05-25T00:05:57.064" v="2300" actId="1076"/>
          <ac:cxnSpMkLst>
            <pc:docMk/>
            <pc:sldMk cId="2797018659" sldId="428"/>
            <ac:cxnSpMk id="65" creationId="{228CC5E4-5738-A1CC-C7EA-A64B23260F6C}"/>
          </ac:cxnSpMkLst>
        </pc:cxnChg>
      </pc:sldChg>
      <pc:sldChg chg="del">
        <pc:chgData name="Kishimoto Shohei" userId="1558d623-494c-453f-9215-5f147204d0ae" providerId="ADAL" clId="{A0C49079-3A8C-49E1-8EC1-3A2196BDF68B}" dt="2023-05-22T04:49:21.227" v="47" actId="47"/>
        <pc:sldMkLst>
          <pc:docMk/>
          <pc:sldMk cId="1469044891" sldId="429"/>
        </pc:sldMkLst>
      </pc:sldChg>
      <pc:sldChg chg="modSp new mod">
        <pc:chgData name="Kishimoto Shohei" userId="1558d623-494c-453f-9215-5f147204d0ae" providerId="ADAL" clId="{A0C49079-3A8C-49E1-8EC1-3A2196BDF68B}" dt="2023-05-29T00:50:16.629" v="8291"/>
        <pc:sldMkLst>
          <pc:docMk/>
          <pc:sldMk cId="1841278984" sldId="429"/>
        </pc:sldMkLst>
        <pc:spChg chg="mod">
          <ac:chgData name="Kishimoto Shohei" userId="1558d623-494c-453f-9215-5f147204d0ae" providerId="ADAL" clId="{A0C49079-3A8C-49E1-8EC1-3A2196BDF68B}" dt="2023-05-29T00:50:16.629" v="8291"/>
          <ac:spMkLst>
            <pc:docMk/>
            <pc:sldMk cId="1841278984" sldId="429"/>
            <ac:spMk id="3" creationId="{47C74AA3-72F2-B1F4-B7D9-FE189F8D27E8}"/>
          </ac:spMkLst>
        </pc:spChg>
        <pc:spChg chg="mod">
          <ac:chgData name="Kishimoto Shohei" userId="1558d623-494c-453f-9215-5f147204d0ae" providerId="ADAL" clId="{A0C49079-3A8C-49E1-8EC1-3A2196BDF68B}" dt="2023-05-22T04:51:56.197" v="82"/>
          <ac:spMkLst>
            <pc:docMk/>
            <pc:sldMk cId="1841278984" sldId="429"/>
            <ac:spMk id="4" creationId="{E3A134FD-AB96-A37F-69AA-F24812009B6C}"/>
          </ac:spMkLst>
        </pc:spChg>
      </pc:sldChg>
      <pc:sldChg chg="del">
        <pc:chgData name="Kishimoto Shohei" userId="1558d623-494c-453f-9215-5f147204d0ae" providerId="ADAL" clId="{A0C49079-3A8C-49E1-8EC1-3A2196BDF68B}" dt="2023-05-22T04:49:21.227" v="47" actId="47"/>
        <pc:sldMkLst>
          <pc:docMk/>
          <pc:sldMk cId="1154997095" sldId="430"/>
        </pc:sldMkLst>
      </pc:sldChg>
      <pc:sldChg chg="modSp new mod">
        <pc:chgData name="Kishimoto Shohei" userId="1558d623-494c-453f-9215-5f147204d0ae" providerId="ADAL" clId="{A0C49079-3A8C-49E1-8EC1-3A2196BDF68B}" dt="2023-05-25T00:37:32.987" v="3244" actId="15"/>
        <pc:sldMkLst>
          <pc:docMk/>
          <pc:sldMk cId="2463107080" sldId="430"/>
        </pc:sldMkLst>
        <pc:spChg chg="mod">
          <ac:chgData name="Kishimoto Shohei" userId="1558d623-494c-453f-9215-5f147204d0ae" providerId="ADAL" clId="{A0C49079-3A8C-49E1-8EC1-3A2196BDF68B}" dt="2023-05-25T00:37:32.987" v="3244" actId="15"/>
          <ac:spMkLst>
            <pc:docMk/>
            <pc:sldMk cId="2463107080" sldId="430"/>
            <ac:spMk id="3" creationId="{86CAE2CE-EBF3-EFBA-BBE9-80E7C4A02E72}"/>
          </ac:spMkLst>
        </pc:spChg>
        <pc:spChg chg="mod">
          <ac:chgData name="Kishimoto Shohei" userId="1558d623-494c-453f-9215-5f147204d0ae" providerId="ADAL" clId="{A0C49079-3A8C-49E1-8EC1-3A2196BDF68B}" dt="2023-05-25T00:07:24.538" v="2423"/>
          <ac:spMkLst>
            <pc:docMk/>
            <pc:sldMk cId="2463107080" sldId="430"/>
            <ac:spMk id="4" creationId="{663991F8-E625-9C56-2BAA-F5E2618798DB}"/>
          </ac:spMkLst>
        </pc:spChg>
      </pc:sldChg>
      <pc:sldChg chg="modSp new del mod">
        <pc:chgData name="Kishimoto Shohei" userId="1558d623-494c-453f-9215-5f147204d0ae" providerId="ADAL" clId="{A0C49079-3A8C-49E1-8EC1-3A2196BDF68B}" dt="2023-05-25T01:21:33.607" v="3388" actId="47"/>
        <pc:sldMkLst>
          <pc:docMk/>
          <pc:sldMk cId="225378004" sldId="431"/>
        </pc:sldMkLst>
        <pc:spChg chg="mod">
          <ac:chgData name="Kishimoto Shohei" userId="1558d623-494c-453f-9215-5f147204d0ae" providerId="ADAL" clId="{A0C49079-3A8C-49E1-8EC1-3A2196BDF68B}" dt="2023-05-25T00:48:27.449" v="3387"/>
          <ac:spMkLst>
            <pc:docMk/>
            <pc:sldMk cId="225378004" sldId="431"/>
            <ac:spMk id="3" creationId="{B531EB8D-69F8-F93D-935E-74282CB39A31}"/>
          </ac:spMkLst>
        </pc:spChg>
        <pc:spChg chg="mod">
          <ac:chgData name="Kishimoto Shohei" userId="1558d623-494c-453f-9215-5f147204d0ae" providerId="ADAL" clId="{A0C49079-3A8C-49E1-8EC1-3A2196BDF68B}" dt="2023-05-25T00:48:13.043" v="3329"/>
          <ac:spMkLst>
            <pc:docMk/>
            <pc:sldMk cId="225378004" sldId="431"/>
            <ac:spMk id="4" creationId="{E65B4CD5-C390-BEBD-6526-AEC9ADB34D7F}"/>
          </ac:spMkLst>
        </pc:spChg>
      </pc:sldChg>
      <pc:sldChg chg="modSp new mod">
        <pc:chgData name="Kishimoto Shohei" userId="1558d623-494c-453f-9215-5f147204d0ae" providerId="ADAL" clId="{A0C49079-3A8C-49E1-8EC1-3A2196BDF68B}" dt="2023-05-29T23:26:09.774" v="18602" actId="20577"/>
        <pc:sldMkLst>
          <pc:docMk/>
          <pc:sldMk cId="3360647085" sldId="431"/>
        </pc:sldMkLst>
        <pc:spChg chg="mod">
          <ac:chgData name="Kishimoto Shohei" userId="1558d623-494c-453f-9215-5f147204d0ae" providerId="ADAL" clId="{A0C49079-3A8C-49E1-8EC1-3A2196BDF68B}" dt="2023-05-29T23:26:09.774" v="18602" actId="20577"/>
          <ac:spMkLst>
            <pc:docMk/>
            <pc:sldMk cId="3360647085" sldId="431"/>
            <ac:spMk id="3" creationId="{333DADCC-AF7F-54BA-1BD7-22B75AA640ED}"/>
          </ac:spMkLst>
        </pc:spChg>
        <pc:spChg chg="mod">
          <ac:chgData name="Kishimoto Shohei" userId="1558d623-494c-453f-9215-5f147204d0ae" providerId="ADAL" clId="{A0C49079-3A8C-49E1-8EC1-3A2196BDF68B}" dt="2023-05-25T01:29:22.957" v="3408"/>
          <ac:spMkLst>
            <pc:docMk/>
            <pc:sldMk cId="3360647085" sldId="431"/>
            <ac:spMk id="4" creationId="{2232589B-4727-DA68-BEB6-6F978D59D589}"/>
          </ac:spMkLst>
        </pc:spChg>
      </pc:sldChg>
      <pc:sldChg chg="addSp delSp modSp new mod">
        <pc:chgData name="Kishimoto Shohei" userId="1558d623-494c-453f-9215-5f147204d0ae" providerId="ADAL" clId="{A0C49079-3A8C-49E1-8EC1-3A2196BDF68B}" dt="2023-05-29T23:12:46.697" v="18458"/>
        <pc:sldMkLst>
          <pc:docMk/>
          <pc:sldMk cId="1660303477" sldId="432"/>
        </pc:sldMkLst>
        <pc:spChg chg="mod">
          <ac:chgData name="Kishimoto Shohei" userId="1558d623-494c-453f-9215-5f147204d0ae" providerId="ADAL" clId="{A0C49079-3A8C-49E1-8EC1-3A2196BDF68B}" dt="2023-05-29T23:12:46.697" v="18458"/>
          <ac:spMkLst>
            <pc:docMk/>
            <pc:sldMk cId="1660303477" sldId="432"/>
            <ac:spMk id="3" creationId="{CC064D42-14F5-72BE-30C7-51E31A1EBF65}"/>
          </ac:spMkLst>
        </pc:spChg>
        <pc:spChg chg="mod">
          <ac:chgData name="Kishimoto Shohei" userId="1558d623-494c-453f-9215-5f147204d0ae" providerId="ADAL" clId="{A0C49079-3A8C-49E1-8EC1-3A2196BDF68B}" dt="2023-05-25T01:46:55.208" v="4823"/>
          <ac:spMkLst>
            <pc:docMk/>
            <pc:sldMk cId="1660303477" sldId="432"/>
            <ac:spMk id="4" creationId="{3B01819A-53FD-22D9-2892-99983F889823}"/>
          </ac:spMkLst>
        </pc:spChg>
        <pc:spChg chg="add mod">
          <ac:chgData name="Kishimoto Shohei" userId="1558d623-494c-453f-9215-5f147204d0ae" providerId="ADAL" clId="{A0C49079-3A8C-49E1-8EC1-3A2196BDF68B}" dt="2023-05-25T02:07:21.567" v="5854" actId="1076"/>
          <ac:spMkLst>
            <pc:docMk/>
            <pc:sldMk cId="1660303477" sldId="432"/>
            <ac:spMk id="5" creationId="{A0FF0D36-23BC-EFCE-D513-1F2B50C09B2E}"/>
          </ac:spMkLst>
        </pc:spChg>
        <pc:spChg chg="add mod">
          <ac:chgData name="Kishimoto Shohei" userId="1558d623-494c-453f-9215-5f147204d0ae" providerId="ADAL" clId="{A0C49079-3A8C-49E1-8EC1-3A2196BDF68B}" dt="2023-05-25T02:07:21.567" v="5854" actId="1076"/>
          <ac:spMkLst>
            <pc:docMk/>
            <pc:sldMk cId="1660303477" sldId="432"/>
            <ac:spMk id="6" creationId="{55916051-EF7F-48E4-28F1-F577F26A49FA}"/>
          </ac:spMkLst>
        </pc:spChg>
        <pc:spChg chg="add mod">
          <ac:chgData name="Kishimoto Shohei" userId="1558d623-494c-453f-9215-5f147204d0ae" providerId="ADAL" clId="{A0C49079-3A8C-49E1-8EC1-3A2196BDF68B}" dt="2023-05-25T02:07:21.567" v="5854" actId="1076"/>
          <ac:spMkLst>
            <pc:docMk/>
            <pc:sldMk cId="1660303477" sldId="432"/>
            <ac:spMk id="7" creationId="{5FD6D18F-AFE2-201F-7CDF-63850A71A71F}"/>
          </ac:spMkLst>
        </pc:spChg>
        <pc:spChg chg="add mod">
          <ac:chgData name="Kishimoto Shohei" userId="1558d623-494c-453f-9215-5f147204d0ae" providerId="ADAL" clId="{A0C49079-3A8C-49E1-8EC1-3A2196BDF68B}" dt="2023-05-25T02:07:21.567" v="5854" actId="1076"/>
          <ac:spMkLst>
            <pc:docMk/>
            <pc:sldMk cId="1660303477" sldId="432"/>
            <ac:spMk id="8" creationId="{B27C9538-4148-8F7A-D928-AEA1EAF91631}"/>
          </ac:spMkLst>
        </pc:spChg>
        <pc:spChg chg="add mod">
          <ac:chgData name="Kishimoto Shohei" userId="1558d623-494c-453f-9215-5f147204d0ae" providerId="ADAL" clId="{A0C49079-3A8C-49E1-8EC1-3A2196BDF68B}" dt="2023-05-25T02:07:21.567" v="5854" actId="1076"/>
          <ac:spMkLst>
            <pc:docMk/>
            <pc:sldMk cId="1660303477" sldId="432"/>
            <ac:spMk id="23" creationId="{C7EEBA07-B13D-9236-DAC1-E40BF92EF8B2}"/>
          </ac:spMkLst>
        </pc:spChg>
        <pc:spChg chg="add del mod">
          <ac:chgData name="Kishimoto Shohei" userId="1558d623-494c-453f-9215-5f147204d0ae" providerId="ADAL" clId="{A0C49079-3A8C-49E1-8EC1-3A2196BDF68B}" dt="2023-05-25T02:01:37.266" v="5690" actId="478"/>
          <ac:spMkLst>
            <pc:docMk/>
            <pc:sldMk cId="1660303477" sldId="432"/>
            <ac:spMk id="24" creationId="{D328F4F4-5C62-09F3-5313-8CC55323A061}"/>
          </ac:spMkLst>
        </pc:spChg>
        <pc:spChg chg="add mod">
          <ac:chgData name="Kishimoto Shohei" userId="1558d623-494c-453f-9215-5f147204d0ae" providerId="ADAL" clId="{A0C49079-3A8C-49E1-8EC1-3A2196BDF68B}" dt="2023-05-25T02:07:21.567" v="5854" actId="1076"/>
          <ac:spMkLst>
            <pc:docMk/>
            <pc:sldMk cId="1660303477" sldId="432"/>
            <ac:spMk id="25" creationId="{33A063A8-8F6C-EA14-4DB4-4DC6B885BAEA}"/>
          </ac:spMkLst>
        </pc:spChg>
        <pc:spChg chg="add mod">
          <ac:chgData name="Kishimoto Shohei" userId="1558d623-494c-453f-9215-5f147204d0ae" providerId="ADAL" clId="{A0C49079-3A8C-49E1-8EC1-3A2196BDF68B}" dt="2023-05-25T02:07:21.567" v="5854" actId="1076"/>
          <ac:spMkLst>
            <pc:docMk/>
            <pc:sldMk cId="1660303477" sldId="432"/>
            <ac:spMk id="26" creationId="{82032316-1C93-5449-04AA-7BAD20E992C1}"/>
          </ac:spMkLst>
        </pc:spChg>
        <pc:spChg chg="add mod">
          <ac:chgData name="Kishimoto Shohei" userId="1558d623-494c-453f-9215-5f147204d0ae" providerId="ADAL" clId="{A0C49079-3A8C-49E1-8EC1-3A2196BDF68B}" dt="2023-05-25T02:07:21.567" v="5854" actId="1076"/>
          <ac:spMkLst>
            <pc:docMk/>
            <pc:sldMk cId="1660303477" sldId="432"/>
            <ac:spMk id="27" creationId="{9F935356-DCBB-52A9-9AB0-71A5BDE3FF17}"/>
          </ac:spMkLst>
        </pc:spChg>
        <pc:spChg chg="add mod">
          <ac:chgData name="Kishimoto Shohei" userId="1558d623-494c-453f-9215-5f147204d0ae" providerId="ADAL" clId="{A0C49079-3A8C-49E1-8EC1-3A2196BDF68B}" dt="2023-05-25T02:07:21.567" v="5854" actId="1076"/>
          <ac:spMkLst>
            <pc:docMk/>
            <pc:sldMk cId="1660303477" sldId="432"/>
            <ac:spMk id="44" creationId="{483DF40F-14A5-0D0F-3E16-4081A7AEB636}"/>
          </ac:spMkLst>
        </pc:spChg>
        <pc:spChg chg="add mod">
          <ac:chgData name="Kishimoto Shohei" userId="1558d623-494c-453f-9215-5f147204d0ae" providerId="ADAL" clId="{A0C49079-3A8C-49E1-8EC1-3A2196BDF68B}" dt="2023-05-25T02:07:21.567" v="5854" actId="1076"/>
          <ac:spMkLst>
            <pc:docMk/>
            <pc:sldMk cId="1660303477" sldId="432"/>
            <ac:spMk id="45" creationId="{55BA929B-CCD5-A3DC-032F-AF5C27646ADA}"/>
          </ac:spMkLst>
        </pc:spChg>
        <pc:spChg chg="add mod">
          <ac:chgData name="Kishimoto Shohei" userId="1558d623-494c-453f-9215-5f147204d0ae" providerId="ADAL" clId="{A0C49079-3A8C-49E1-8EC1-3A2196BDF68B}" dt="2023-05-25T02:07:21.567" v="5854" actId="1076"/>
          <ac:spMkLst>
            <pc:docMk/>
            <pc:sldMk cId="1660303477" sldId="432"/>
            <ac:spMk id="46" creationId="{EFF57900-4793-C5BD-9203-36ACED589F3F}"/>
          </ac:spMkLst>
        </pc:spChg>
        <pc:spChg chg="add mod">
          <ac:chgData name="Kishimoto Shohei" userId="1558d623-494c-453f-9215-5f147204d0ae" providerId="ADAL" clId="{A0C49079-3A8C-49E1-8EC1-3A2196BDF68B}" dt="2023-05-25T02:07:21.567" v="5854" actId="1076"/>
          <ac:spMkLst>
            <pc:docMk/>
            <pc:sldMk cId="1660303477" sldId="432"/>
            <ac:spMk id="47" creationId="{A4F89F7D-27CD-9019-22A6-0B4C438B7C0A}"/>
          </ac:spMkLst>
        </pc:spChg>
        <pc:spChg chg="add mod">
          <ac:chgData name="Kishimoto Shohei" userId="1558d623-494c-453f-9215-5f147204d0ae" providerId="ADAL" clId="{A0C49079-3A8C-49E1-8EC1-3A2196BDF68B}" dt="2023-05-25T02:07:21.567" v="5854" actId="1076"/>
          <ac:spMkLst>
            <pc:docMk/>
            <pc:sldMk cId="1660303477" sldId="432"/>
            <ac:spMk id="48" creationId="{5F642C0A-D4D3-B322-9129-172BEE07F441}"/>
          </ac:spMkLst>
        </pc:spChg>
        <pc:cxnChg chg="add mod">
          <ac:chgData name="Kishimoto Shohei" userId="1558d623-494c-453f-9215-5f147204d0ae" providerId="ADAL" clId="{A0C49079-3A8C-49E1-8EC1-3A2196BDF68B}" dt="2023-05-25T02:07:21.567" v="5854" actId="1076"/>
          <ac:cxnSpMkLst>
            <pc:docMk/>
            <pc:sldMk cId="1660303477" sldId="432"/>
            <ac:cxnSpMk id="10" creationId="{9DE550B6-BE90-63BB-CCC7-DCB1AB81BC77}"/>
          </ac:cxnSpMkLst>
        </pc:cxnChg>
        <pc:cxnChg chg="add mod">
          <ac:chgData name="Kishimoto Shohei" userId="1558d623-494c-453f-9215-5f147204d0ae" providerId="ADAL" clId="{A0C49079-3A8C-49E1-8EC1-3A2196BDF68B}" dt="2023-05-25T02:07:21.567" v="5854" actId="1076"/>
          <ac:cxnSpMkLst>
            <pc:docMk/>
            <pc:sldMk cId="1660303477" sldId="432"/>
            <ac:cxnSpMk id="11" creationId="{E46D04DF-9343-C670-29F4-9457D275C87C}"/>
          </ac:cxnSpMkLst>
        </pc:cxnChg>
        <pc:cxnChg chg="add mod">
          <ac:chgData name="Kishimoto Shohei" userId="1558d623-494c-453f-9215-5f147204d0ae" providerId="ADAL" clId="{A0C49079-3A8C-49E1-8EC1-3A2196BDF68B}" dt="2023-05-25T02:07:21.567" v="5854" actId="1076"/>
          <ac:cxnSpMkLst>
            <pc:docMk/>
            <pc:sldMk cId="1660303477" sldId="432"/>
            <ac:cxnSpMk id="14" creationId="{DF741BBA-9411-AB45-F27D-69F701C380A1}"/>
          </ac:cxnSpMkLst>
        </pc:cxnChg>
        <pc:cxnChg chg="add mod">
          <ac:chgData name="Kishimoto Shohei" userId="1558d623-494c-453f-9215-5f147204d0ae" providerId="ADAL" clId="{A0C49079-3A8C-49E1-8EC1-3A2196BDF68B}" dt="2023-05-25T02:07:21.567" v="5854" actId="1076"/>
          <ac:cxnSpMkLst>
            <pc:docMk/>
            <pc:sldMk cId="1660303477" sldId="432"/>
            <ac:cxnSpMk id="17" creationId="{C1E5EC5C-0512-3552-8D30-B1590230B291}"/>
          </ac:cxnSpMkLst>
        </pc:cxnChg>
        <pc:cxnChg chg="add mod">
          <ac:chgData name="Kishimoto Shohei" userId="1558d623-494c-453f-9215-5f147204d0ae" providerId="ADAL" clId="{A0C49079-3A8C-49E1-8EC1-3A2196BDF68B}" dt="2023-05-25T02:07:21.567" v="5854" actId="1076"/>
          <ac:cxnSpMkLst>
            <pc:docMk/>
            <pc:sldMk cId="1660303477" sldId="432"/>
            <ac:cxnSpMk id="28" creationId="{E42C6DDF-509D-EB45-5B3E-8D0AB07AA224}"/>
          </ac:cxnSpMkLst>
        </pc:cxnChg>
        <pc:cxnChg chg="add del mod">
          <ac:chgData name="Kishimoto Shohei" userId="1558d623-494c-453f-9215-5f147204d0ae" providerId="ADAL" clId="{A0C49079-3A8C-49E1-8EC1-3A2196BDF68B}" dt="2023-05-25T02:02:38.455" v="5725"/>
          <ac:cxnSpMkLst>
            <pc:docMk/>
            <pc:sldMk cId="1660303477" sldId="432"/>
            <ac:cxnSpMk id="31" creationId="{82C77F34-245E-F02C-1CB2-465BDA21A0BD}"/>
          </ac:cxnSpMkLst>
        </pc:cxnChg>
        <pc:cxnChg chg="add mod">
          <ac:chgData name="Kishimoto Shohei" userId="1558d623-494c-453f-9215-5f147204d0ae" providerId="ADAL" clId="{A0C49079-3A8C-49E1-8EC1-3A2196BDF68B}" dt="2023-05-25T02:07:21.567" v="5854" actId="1076"/>
          <ac:cxnSpMkLst>
            <pc:docMk/>
            <pc:sldMk cId="1660303477" sldId="432"/>
            <ac:cxnSpMk id="32" creationId="{97D538ED-A759-668E-EE67-1B1D3192A3D6}"/>
          </ac:cxnSpMkLst>
        </pc:cxnChg>
        <pc:cxnChg chg="add del mod">
          <ac:chgData name="Kishimoto Shohei" userId="1558d623-494c-453f-9215-5f147204d0ae" providerId="ADAL" clId="{A0C49079-3A8C-49E1-8EC1-3A2196BDF68B}" dt="2023-05-25T02:02:55.367" v="5731" actId="11529"/>
          <ac:cxnSpMkLst>
            <pc:docMk/>
            <pc:sldMk cId="1660303477" sldId="432"/>
            <ac:cxnSpMk id="34" creationId="{80A06553-6927-EEEF-D7DF-FD7CE55DF6F6}"/>
          </ac:cxnSpMkLst>
        </pc:cxnChg>
        <pc:cxnChg chg="add mod">
          <ac:chgData name="Kishimoto Shohei" userId="1558d623-494c-453f-9215-5f147204d0ae" providerId="ADAL" clId="{A0C49079-3A8C-49E1-8EC1-3A2196BDF68B}" dt="2023-05-25T02:07:21.567" v="5854" actId="1076"/>
          <ac:cxnSpMkLst>
            <pc:docMk/>
            <pc:sldMk cId="1660303477" sldId="432"/>
            <ac:cxnSpMk id="38" creationId="{4A9EBAE7-E43A-A424-A353-0238E96A9B7F}"/>
          </ac:cxnSpMkLst>
        </pc:cxnChg>
        <pc:cxnChg chg="add mod">
          <ac:chgData name="Kishimoto Shohei" userId="1558d623-494c-453f-9215-5f147204d0ae" providerId="ADAL" clId="{A0C49079-3A8C-49E1-8EC1-3A2196BDF68B}" dt="2023-05-25T02:07:21.567" v="5854" actId="1076"/>
          <ac:cxnSpMkLst>
            <pc:docMk/>
            <pc:sldMk cId="1660303477" sldId="432"/>
            <ac:cxnSpMk id="39" creationId="{B5A0B9B3-677E-75DB-D0E6-0370D775A1F5}"/>
          </ac:cxnSpMkLst>
        </pc:cxnChg>
      </pc:sldChg>
      <pc:sldChg chg="modSp new mod">
        <pc:chgData name="Kishimoto Shohei" userId="1558d623-494c-453f-9215-5f147204d0ae" providerId="ADAL" clId="{A0C49079-3A8C-49E1-8EC1-3A2196BDF68B}" dt="2023-05-29T01:30:10.327" v="9973"/>
        <pc:sldMkLst>
          <pc:docMk/>
          <pc:sldMk cId="28469893" sldId="433"/>
        </pc:sldMkLst>
        <pc:spChg chg="mod">
          <ac:chgData name="Kishimoto Shohei" userId="1558d623-494c-453f-9215-5f147204d0ae" providerId="ADAL" clId="{A0C49079-3A8C-49E1-8EC1-3A2196BDF68B}" dt="2023-05-29T01:30:10.327" v="9973"/>
          <ac:spMkLst>
            <pc:docMk/>
            <pc:sldMk cId="28469893" sldId="433"/>
            <ac:spMk id="3" creationId="{8F2C2C22-5558-AA2B-398D-1ECB5AE085D8}"/>
          </ac:spMkLst>
        </pc:spChg>
        <pc:spChg chg="mod">
          <ac:chgData name="Kishimoto Shohei" userId="1558d623-494c-453f-9215-5f147204d0ae" providerId="ADAL" clId="{A0C49079-3A8C-49E1-8EC1-3A2196BDF68B}" dt="2023-05-25T02:26:05.470" v="5981"/>
          <ac:spMkLst>
            <pc:docMk/>
            <pc:sldMk cId="28469893" sldId="433"/>
            <ac:spMk id="4" creationId="{E5392A96-9799-4720-1C4F-9BDD63AAEB2B}"/>
          </ac:spMkLst>
        </pc:spChg>
      </pc:sldChg>
      <pc:sldChg chg="modSp new mod">
        <pc:chgData name="Kishimoto Shohei" userId="1558d623-494c-453f-9215-5f147204d0ae" providerId="ADAL" clId="{A0C49079-3A8C-49E1-8EC1-3A2196BDF68B}" dt="2023-05-29T05:58:34.938" v="16414"/>
        <pc:sldMkLst>
          <pc:docMk/>
          <pc:sldMk cId="2229966099" sldId="434"/>
        </pc:sldMkLst>
        <pc:spChg chg="mod">
          <ac:chgData name="Kishimoto Shohei" userId="1558d623-494c-453f-9215-5f147204d0ae" providerId="ADAL" clId="{A0C49079-3A8C-49E1-8EC1-3A2196BDF68B}" dt="2023-05-29T05:58:34.938" v="16414"/>
          <ac:spMkLst>
            <pc:docMk/>
            <pc:sldMk cId="2229966099" sldId="434"/>
            <ac:spMk id="3" creationId="{4A3A26C6-D25C-0670-3618-853E683072ED}"/>
          </ac:spMkLst>
        </pc:spChg>
        <pc:spChg chg="mod">
          <ac:chgData name="Kishimoto Shohei" userId="1558d623-494c-453f-9215-5f147204d0ae" providerId="ADAL" clId="{A0C49079-3A8C-49E1-8EC1-3A2196BDF68B}" dt="2023-05-29T00:30:05.522" v="6875"/>
          <ac:spMkLst>
            <pc:docMk/>
            <pc:sldMk cId="2229966099" sldId="434"/>
            <ac:spMk id="4" creationId="{5053ADA9-DFD9-F08F-2B68-4954E8580E70}"/>
          </ac:spMkLst>
        </pc:spChg>
      </pc:sldChg>
      <pc:sldChg chg="addSp delSp modSp new mod chgLayout">
        <pc:chgData name="Kishimoto Shohei" userId="1558d623-494c-453f-9215-5f147204d0ae" providerId="ADAL" clId="{A0C49079-3A8C-49E1-8EC1-3A2196BDF68B}" dt="2023-05-29T00:54:09.056" v="8512" actId="1076"/>
        <pc:sldMkLst>
          <pc:docMk/>
          <pc:sldMk cId="4002415571" sldId="435"/>
        </pc:sldMkLst>
        <pc:spChg chg="mod ord">
          <ac:chgData name="Kishimoto Shohei" userId="1558d623-494c-453f-9215-5f147204d0ae" providerId="ADAL" clId="{A0C49079-3A8C-49E1-8EC1-3A2196BDF68B}" dt="2023-05-29T00:44:23.085" v="7375" actId="700"/>
          <ac:spMkLst>
            <pc:docMk/>
            <pc:sldMk cId="4002415571" sldId="435"/>
            <ac:spMk id="2" creationId="{52DC8F31-AEB0-135C-1F52-FCCF5CBDE12C}"/>
          </ac:spMkLst>
        </pc:spChg>
        <pc:spChg chg="del">
          <ac:chgData name="Kishimoto Shohei" userId="1558d623-494c-453f-9215-5f147204d0ae" providerId="ADAL" clId="{A0C49079-3A8C-49E1-8EC1-3A2196BDF68B}" dt="2023-05-29T00:38:28.875" v="7289" actId="22"/>
          <ac:spMkLst>
            <pc:docMk/>
            <pc:sldMk cId="4002415571" sldId="435"/>
            <ac:spMk id="3" creationId="{3E3CF51F-B94F-19AF-EE32-1B950DBD05C6}"/>
          </ac:spMkLst>
        </pc:spChg>
        <pc:spChg chg="mod ord">
          <ac:chgData name="Kishimoto Shohei" userId="1558d623-494c-453f-9215-5f147204d0ae" providerId="ADAL" clId="{A0C49079-3A8C-49E1-8EC1-3A2196BDF68B}" dt="2023-05-29T00:44:23.085" v="7375" actId="700"/>
          <ac:spMkLst>
            <pc:docMk/>
            <pc:sldMk cId="4002415571" sldId="435"/>
            <ac:spMk id="4" creationId="{FB4596A6-BD30-819A-BC65-1D49233EE80B}"/>
          </ac:spMkLst>
        </pc:spChg>
        <pc:spChg chg="add mod">
          <ac:chgData name="Kishimoto Shohei" userId="1558d623-494c-453f-9215-5f147204d0ae" providerId="ADAL" clId="{A0C49079-3A8C-49E1-8EC1-3A2196BDF68B}" dt="2023-05-29T00:47:49.518" v="7911" actId="20577"/>
          <ac:spMkLst>
            <pc:docMk/>
            <pc:sldMk cId="4002415571" sldId="435"/>
            <ac:spMk id="9" creationId="{3D17369F-0CC6-0C0D-6950-26ED10E41488}"/>
          </ac:spMkLst>
        </pc:spChg>
        <pc:spChg chg="add mod">
          <ac:chgData name="Kishimoto Shohei" userId="1558d623-494c-453f-9215-5f147204d0ae" providerId="ADAL" clId="{A0C49079-3A8C-49E1-8EC1-3A2196BDF68B}" dt="2023-05-29T00:53:44.117" v="8493" actId="14100"/>
          <ac:spMkLst>
            <pc:docMk/>
            <pc:sldMk cId="4002415571" sldId="435"/>
            <ac:spMk id="10" creationId="{1C64F8C0-38F0-C9BF-4027-5E2AE8E0769B}"/>
          </ac:spMkLst>
        </pc:spChg>
        <pc:spChg chg="add mod">
          <ac:chgData name="Kishimoto Shohei" userId="1558d623-494c-453f-9215-5f147204d0ae" providerId="ADAL" clId="{A0C49079-3A8C-49E1-8EC1-3A2196BDF68B}" dt="2023-05-29T00:53:56.524" v="8505" actId="1035"/>
          <ac:spMkLst>
            <pc:docMk/>
            <pc:sldMk cId="4002415571" sldId="435"/>
            <ac:spMk id="11" creationId="{006C0897-42D5-A1A6-0716-016B90CE6F9B}"/>
          </ac:spMkLst>
        </pc:spChg>
        <pc:spChg chg="add mod">
          <ac:chgData name="Kishimoto Shohei" userId="1558d623-494c-453f-9215-5f147204d0ae" providerId="ADAL" clId="{A0C49079-3A8C-49E1-8EC1-3A2196BDF68B}" dt="2023-05-29T00:54:02.552" v="8508" actId="14100"/>
          <ac:spMkLst>
            <pc:docMk/>
            <pc:sldMk cId="4002415571" sldId="435"/>
            <ac:spMk id="12" creationId="{16D0D131-5F35-E54C-B304-CA62908CF4BF}"/>
          </ac:spMkLst>
        </pc:spChg>
        <pc:spChg chg="add mod">
          <ac:chgData name="Kishimoto Shohei" userId="1558d623-494c-453f-9215-5f147204d0ae" providerId="ADAL" clId="{A0C49079-3A8C-49E1-8EC1-3A2196BDF68B}" dt="2023-05-29T00:54:05.354" v="8510" actId="1076"/>
          <ac:spMkLst>
            <pc:docMk/>
            <pc:sldMk cId="4002415571" sldId="435"/>
            <ac:spMk id="13" creationId="{583FD65D-D796-0A74-1848-6AE7F0039D52}"/>
          </ac:spMkLst>
        </pc:spChg>
        <pc:spChg chg="add mod">
          <ac:chgData name="Kishimoto Shohei" userId="1558d623-494c-453f-9215-5f147204d0ae" providerId="ADAL" clId="{A0C49079-3A8C-49E1-8EC1-3A2196BDF68B}" dt="2023-05-29T00:54:09.056" v="8512" actId="1076"/>
          <ac:spMkLst>
            <pc:docMk/>
            <pc:sldMk cId="4002415571" sldId="435"/>
            <ac:spMk id="14" creationId="{BEF7D3F2-677E-46EB-6841-44E2C11D2E56}"/>
          </ac:spMkLst>
        </pc:spChg>
        <pc:picChg chg="add mod">
          <ac:chgData name="Kishimoto Shohei" userId="1558d623-494c-453f-9215-5f147204d0ae" providerId="ADAL" clId="{A0C49079-3A8C-49E1-8EC1-3A2196BDF68B}" dt="2023-05-29T00:47:46.253" v="7910" actId="1076"/>
          <ac:picMkLst>
            <pc:docMk/>
            <pc:sldMk cId="4002415571" sldId="435"/>
            <ac:picMk id="6" creationId="{CBFF8167-A232-6130-4420-60670F182504}"/>
          </ac:picMkLst>
        </pc:picChg>
        <pc:picChg chg="add mod ord">
          <ac:chgData name="Kishimoto Shohei" userId="1558d623-494c-453f-9215-5f147204d0ae" providerId="ADAL" clId="{A0C49079-3A8C-49E1-8EC1-3A2196BDF68B}" dt="2023-05-29T00:47:46.253" v="7910" actId="1076"/>
          <ac:picMkLst>
            <pc:docMk/>
            <pc:sldMk cId="4002415571" sldId="435"/>
            <ac:picMk id="8" creationId="{AA6C22E9-9047-04DE-E31A-7B81C423EAC6}"/>
          </ac:picMkLst>
        </pc:picChg>
      </pc:sldChg>
      <pc:sldChg chg="addSp modSp new mod">
        <pc:chgData name="Kishimoto Shohei" userId="1558d623-494c-453f-9215-5f147204d0ae" providerId="ADAL" clId="{A0C49079-3A8C-49E1-8EC1-3A2196BDF68B}" dt="2023-05-29T00:54:32.056" v="8521" actId="14100"/>
        <pc:sldMkLst>
          <pc:docMk/>
          <pc:sldMk cId="3905191190" sldId="436"/>
        </pc:sldMkLst>
        <pc:spChg chg="mod">
          <ac:chgData name="Kishimoto Shohei" userId="1558d623-494c-453f-9215-5f147204d0ae" providerId="ADAL" clId="{A0C49079-3A8C-49E1-8EC1-3A2196BDF68B}" dt="2023-05-29T00:46:14.688" v="7645"/>
          <ac:spMkLst>
            <pc:docMk/>
            <pc:sldMk cId="3905191190" sldId="436"/>
            <ac:spMk id="3" creationId="{6F7FF1C7-7B64-CBB3-8012-A86A6E539A96}"/>
          </ac:spMkLst>
        </pc:spChg>
        <pc:spChg chg="mod">
          <ac:chgData name="Kishimoto Shohei" userId="1558d623-494c-453f-9215-5f147204d0ae" providerId="ADAL" clId="{A0C49079-3A8C-49E1-8EC1-3A2196BDF68B}" dt="2023-05-29T00:40:38.239" v="7344"/>
          <ac:spMkLst>
            <pc:docMk/>
            <pc:sldMk cId="3905191190" sldId="436"/>
            <ac:spMk id="4" creationId="{414BC536-72AC-B6E4-05F1-7DBBF64CB896}"/>
          </ac:spMkLst>
        </pc:spChg>
        <pc:spChg chg="add mod">
          <ac:chgData name="Kishimoto Shohei" userId="1558d623-494c-453f-9215-5f147204d0ae" providerId="ADAL" clId="{A0C49079-3A8C-49E1-8EC1-3A2196BDF68B}" dt="2023-05-29T00:54:17.535" v="8514" actId="1076"/>
          <ac:spMkLst>
            <pc:docMk/>
            <pc:sldMk cId="3905191190" sldId="436"/>
            <ac:spMk id="9" creationId="{5B80FACA-BD87-A362-F15B-998498B513F0}"/>
          </ac:spMkLst>
        </pc:spChg>
        <pc:spChg chg="add mod">
          <ac:chgData name="Kishimoto Shohei" userId="1558d623-494c-453f-9215-5f147204d0ae" providerId="ADAL" clId="{A0C49079-3A8C-49E1-8EC1-3A2196BDF68B}" dt="2023-05-29T00:54:20.416" v="8516" actId="1076"/>
          <ac:spMkLst>
            <pc:docMk/>
            <pc:sldMk cId="3905191190" sldId="436"/>
            <ac:spMk id="10" creationId="{09878E58-594A-70F4-08F7-861C9D516D83}"/>
          </ac:spMkLst>
        </pc:spChg>
        <pc:spChg chg="add mod">
          <ac:chgData name="Kishimoto Shohei" userId="1558d623-494c-453f-9215-5f147204d0ae" providerId="ADAL" clId="{A0C49079-3A8C-49E1-8EC1-3A2196BDF68B}" dt="2023-05-29T00:54:25.195" v="8518" actId="1076"/>
          <ac:spMkLst>
            <pc:docMk/>
            <pc:sldMk cId="3905191190" sldId="436"/>
            <ac:spMk id="11" creationId="{163DBC98-ADBC-743C-3D09-9D9101B75D84}"/>
          </ac:spMkLst>
        </pc:spChg>
        <pc:spChg chg="add mod">
          <ac:chgData name="Kishimoto Shohei" userId="1558d623-494c-453f-9215-5f147204d0ae" providerId="ADAL" clId="{A0C49079-3A8C-49E1-8EC1-3A2196BDF68B}" dt="2023-05-29T00:54:32.056" v="8521" actId="14100"/>
          <ac:spMkLst>
            <pc:docMk/>
            <pc:sldMk cId="3905191190" sldId="436"/>
            <ac:spMk id="12" creationId="{DDEF9B36-771B-8185-66C7-42F829926C80}"/>
          </ac:spMkLst>
        </pc:spChg>
        <pc:picChg chg="add mod">
          <ac:chgData name="Kishimoto Shohei" userId="1558d623-494c-453f-9215-5f147204d0ae" providerId="ADAL" clId="{A0C49079-3A8C-49E1-8EC1-3A2196BDF68B}" dt="2023-05-29T00:44:11.638" v="7373" actId="1076"/>
          <ac:picMkLst>
            <pc:docMk/>
            <pc:sldMk cId="3905191190" sldId="436"/>
            <ac:picMk id="6" creationId="{F5D23D25-61C2-B558-E2EF-DD6EA8D813DC}"/>
          </ac:picMkLst>
        </pc:picChg>
        <pc:picChg chg="add mod">
          <ac:chgData name="Kishimoto Shohei" userId="1558d623-494c-453f-9215-5f147204d0ae" providerId="ADAL" clId="{A0C49079-3A8C-49E1-8EC1-3A2196BDF68B}" dt="2023-05-29T00:44:11.638" v="7373" actId="1076"/>
          <ac:picMkLst>
            <pc:docMk/>
            <pc:sldMk cId="3905191190" sldId="436"/>
            <ac:picMk id="8" creationId="{191D9502-4AB2-2DBD-4986-BF49837D9D17}"/>
          </ac:picMkLst>
        </pc:picChg>
      </pc:sldChg>
      <pc:sldChg chg="addSp modSp new mod">
        <pc:chgData name="Kishimoto Shohei" userId="1558d623-494c-453f-9215-5f147204d0ae" providerId="ADAL" clId="{A0C49079-3A8C-49E1-8EC1-3A2196BDF68B}" dt="2023-05-29T00:55:10.613" v="8536" actId="14100"/>
        <pc:sldMkLst>
          <pc:docMk/>
          <pc:sldMk cId="3326099431" sldId="437"/>
        </pc:sldMkLst>
        <pc:spChg chg="mod">
          <ac:chgData name="Kishimoto Shohei" userId="1558d623-494c-453f-9215-5f147204d0ae" providerId="ADAL" clId="{A0C49079-3A8C-49E1-8EC1-3A2196BDF68B}" dt="2023-05-29T00:48:10.699" v="7998"/>
          <ac:spMkLst>
            <pc:docMk/>
            <pc:sldMk cId="3326099431" sldId="437"/>
            <ac:spMk id="3" creationId="{A3C92319-E39E-4277-AFC6-13AACB17B50D}"/>
          </ac:spMkLst>
        </pc:spChg>
        <pc:spChg chg="mod">
          <ac:chgData name="Kishimoto Shohei" userId="1558d623-494c-453f-9215-5f147204d0ae" providerId="ADAL" clId="{A0C49079-3A8C-49E1-8EC1-3A2196BDF68B}" dt="2023-05-29T00:46:24.044" v="7646"/>
          <ac:spMkLst>
            <pc:docMk/>
            <pc:sldMk cId="3326099431" sldId="437"/>
            <ac:spMk id="4" creationId="{B1A51BDB-D8BD-8C1F-D91F-30D72597F69D}"/>
          </ac:spMkLst>
        </pc:spChg>
        <pc:spChg chg="add mod">
          <ac:chgData name="Kishimoto Shohei" userId="1558d623-494c-453f-9215-5f147204d0ae" providerId="ADAL" clId="{A0C49079-3A8C-49E1-8EC1-3A2196BDF68B}" dt="2023-05-29T00:54:38.172" v="8523" actId="1076"/>
          <ac:spMkLst>
            <pc:docMk/>
            <pc:sldMk cId="3326099431" sldId="437"/>
            <ac:spMk id="9" creationId="{C47E1BC2-7929-0EA6-B429-0ECBC3126DBF}"/>
          </ac:spMkLst>
        </pc:spChg>
        <pc:spChg chg="add mod">
          <ac:chgData name="Kishimoto Shohei" userId="1558d623-494c-453f-9215-5f147204d0ae" providerId="ADAL" clId="{A0C49079-3A8C-49E1-8EC1-3A2196BDF68B}" dt="2023-05-29T00:54:42.106" v="8525" actId="1076"/>
          <ac:spMkLst>
            <pc:docMk/>
            <pc:sldMk cId="3326099431" sldId="437"/>
            <ac:spMk id="10" creationId="{5FFA7B1D-1D2F-F97A-970D-0BC433C7A343}"/>
          </ac:spMkLst>
        </pc:spChg>
        <pc:spChg chg="add mod">
          <ac:chgData name="Kishimoto Shohei" userId="1558d623-494c-453f-9215-5f147204d0ae" providerId="ADAL" clId="{A0C49079-3A8C-49E1-8EC1-3A2196BDF68B}" dt="2023-05-29T00:54:56.353" v="8530" actId="14100"/>
          <ac:spMkLst>
            <pc:docMk/>
            <pc:sldMk cId="3326099431" sldId="437"/>
            <ac:spMk id="11" creationId="{733F04F5-0024-A629-F5F1-7708AB52A576}"/>
          </ac:spMkLst>
        </pc:spChg>
        <pc:spChg chg="add mod">
          <ac:chgData name="Kishimoto Shohei" userId="1558d623-494c-453f-9215-5f147204d0ae" providerId="ADAL" clId="{A0C49079-3A8C-49E1-8EC1-3A2196BDF68B}" dt="2023-05-29T00:55:10.613" v="8536" actId="14100"/>
          <ac:spMkLst>
            <pc:docMk/>
            <pc:sldMk cId="3326099431" sldId="437"/>
            <ac:spMk id="12" creationId="{2EEA9CBE-1AC6-2255-B03A-C8CFFF9093EA}"/>
          </ac:spMkLst>
        </pc:spChg>
        <pc:picChg chg="add mod">
          <ac:chgData name="Kishimoto Shohei" userId="1558d623-494c-453f-9215-5f147204d0ae" providerId="ADAL" clId="{A0C49079-3A8C-49E1-8EC1-3A2196BDF68B}" dt="2023-05-29T00:41:42.678" v="7353" actId="1076"/>
          <ac:picMkLst>
            <pc:docMk/>
            <pc:sldMk cId="3326099431" sldId="437"/>
            <ac:picMk id="6" creationId="{19A30F53-B65E-1892-9D0C-C2C835D7A657}"/>
          </ac:picMkLst>
        </pc:picChg>
        <pc:picChg chg="add mod">
          <ac:chgData name="Kishimoto Shohei" userId="1558d623-494c-453f-9215-5f147204d0ae" providerId="ADAL" clId="{A0C49079-3A8C-49E1-8EC1-3A2196BDF68B}" dt="2023-05-29T00:54:47.699" v="8529" actId="1076"/>
          <ac:picMkLst>
            <pc:docMk/>
            <pc:sldMk cId="3326099431" sldId="437"/>
            <ac:picMk id="8" creationId="{7BCEF511-726B-0675-FA33-99CA55A9F28D}"/>
          </ac:picMkLst>
        </pc:picChg>
        <pc:picChg chg="add mod">
          <ac:chgData name="Kishimoto Shohei" userId="1558d623-494c-453f-9215-5f147204d0ae" providerId="ADAL" clId="{A0C49079-3A8C-49E1-8EC1-3A2196BDF68B}" dt="2023-05-29T00:55:01.369" v="8533" actId="571"/>
          <ac:picMkLst>
            <pc:docMk/>
            <pc:sldMk cId="3326099431" sldId="437"/>
            <ac:picMk id="13" creationId="{99C8452F-C0D3-D03A-9D8D-51D1BB21BA25}"/>
          </ac:picMkLst>
        </pc:picChg>
      </pc:sldChg>
      <pc:sldChg chg="addSp modSp new mod">
        <pc:chgData name="Kishimoto Shohei" userId="1558d623-494c-453f-9215-5f147204d0ae" providerId="ADAL" clId="{A0C49079-3A8C-49E1-8EC1-3A2196BDF68B}" dt="2023-05-29T00:55:22.663" v="8538" actId="1076"/>
        <pc:sldMkLst>
          <pc:docMk/>
          <pc:sldMk cId="1078253664" sldId="438"/>
        </pc:sldMkLst>
        <pc:spChg chg="mod">
          <ac:chgData name="Kishimoto Shohei" userId="1558d623-494c-453f-9215-5f147204d0ae" providerId="ADAL" clId="{A0C49079-3A8C-49E1-8EC1-3A2196BDF68B}" dt="2023-05-29T00:49:25.528" v="8188" actId="404"/>
          <ac:spMkLst>
            <pc:docMk/>
            <pc:sldMk cId="1078253664" sldId="438"/>
            <ac:spMk id="3" creationId="{FFFFA7C6-AD03-52F5-6D54-C5E87B4170BA}"/>
          </ac:spMkLst>
        </pc:spChg>
        <pc:spChg chg="mod">
          <ac:chgData name="Kishimoto Shohei" userId="1558d623-494c-453f-9215-5f147204d0ae" providerId="ADAL" clId="{A0C49079-3A8C-49E1-8EC1-3A2196BDF68B}" dt="2023-05-29T00:48:19.074" v="8012"/>
          <ac:spMkLst>
            <pc:docMk/>
            <pc:sldMk cId="1078253664" sldId="438"/>
            <ac:spMk id="4" creationId="{363CF25D-A651-CCAE-DCC1-BD9676B0F7F2}"/>
          </ac:spMkLst>
        </pc:spChg>
        <pc:spChg chg="add mod">
          <ac:chgData name="Kishimoto Shohei" userId="1558d623-494c-453f-9215-5f147204d0ae" providerId="ADAL" clId="{A0C49079-3A8C-49E1-8EC1-3A2196BDF68B}" dt="2023-05-29T00:55:22.663" v="8538" actId="1076"/>
          <ac:spMkLst>
            <pc:docMk/>
            <pc:sldMk cId="1078253664" sldId="438"/>
            <ac:spMk id="9" creationId="{8EAE7DF3-A48D-F2D7-6B5A-A0D053085E99}"/>
          </ac:spMkLst>
        </pc:spChg>
        <pc:picChg chg="add mod">
          <ac:chgData name="Kishimoto Shohei" userId="1558d623-494c-453f-9215-5f147204d0ae" providerId="ADAL" clId="{A0C49079-3A8C-49E1-8EC1-3A2196BDF68B}" dt="2023-05-29T00:42:17.683" v="7357" actId="1076"/>
          <ac:picMkLst>
            <pc:docMk/>
            <pc:sldMk cId="1078253664" sldId="438"/>
            <ac:picMk id="6" creationId="{55C43C05-5C89-28BD-CF01-D211D1D69018}"/>
          </ac:picMkLst>
        </pc:picChg>
        <pc:picChg chg="add mod">
          <ac:chgData name="Kishimoto Shohei" userId="1558d623-494c-453f-9215-5f147204d0ae" providerId="ADAL" clId="{A0C49079-3A8C-49E1-8EC1-3A2196BDF68B}" dt="2023-05-29T00:42:52.519" v="7361" actId="1076"/>
          <ac:picMkLst>
            <pc:docMk/>
            <pc:sldMk cId="1078253664" sldId="438"/>
            <ac:picMk id="8" creationId="{48A6A86B-8C72-1D82-D181-5E9171FC2596}"/>
          </ac:picMkLst>
        </pc:picChg>
      </pc:sldChg>
      <pc:sldChg chg="addSp modSp new mod">
        <pc:chgData name="Kishimoto Shohei" userId="1558d623-494c-453f-9215-5f147204d0ae" providerId="ADAL" clId="{A0C49079-3A8C-49E1-8EC1-3A2196BDF68B}" dt="2023-05-29T00:56:04.059" v="8546" actId="108"/>
        <pc:sldMkLst>
          <pc:docMk/>
          <pc:sldMk cId="280451077" sldId="439"/>
        </pc:sldMkLst>
        <pc:spChg chg="mod">
          <ac:chgData name="Kishimoto Shohei" userId="1558d623-494c-453f-9215-5f147204d0ae" providerId="ADAL" clId="{A0C49079-3A8C-49E1-8EC1-3A2196BDF68B}" dt="2023-05-29T00:56:04.059" v="8546" actId="108"/>
          <ac:spMkLst>
            <pc:docMk/>
            <pc:sldMk cId="280451077" sldId="439"/>
            <ac:spMk id="3" creationId="{CD218F3E-E978-8A66-E9B3-E5DECA691DB4}"/>
          </ac:spMkLst>
        </pc:spChg>
        <pc:spChg chg="mod">
          <ac:chgData name="Kishimoto Shohei" userId="1558d623-494c-453f-9215-5f147204d0ae" providerId="ADAL" clId="{A0C49079-3A8C-49E1-8EC1-3A2196BDF68B}" dt="2023-05-29T00:49:29.820" v="8189"/>
          <ac:spMkLst>
            <pc:docMk/>
            <pc:sldMk cId="280451077" sldId="439"/>
            <ac:spMk id="4" creationId="{F868C654-6F2B-2C66-9D56-472D78C6BC8B}"/>
          </ac:spMkLst>
        </pc:spChg>
        <pc:spChg chg="add mod">
          <ac:chgData name="Kishimoto Shohei" userId="1558d623-494c-453f-9215-5f147204d0ae" providerId="ADAL" clId="{A0C49079-3A8C-49E1-8EC1-3A2196BDF68B}" dt="2023-05-29T00:55:33.730" v="8541" actId="14100"/>
          <ac:spMkLst>
            <pc:docMk/>
            <pc:sldMk cId="280451077" sldId="439"/>
            <ac:spMk id="9" creationId="{FD613768-126A-206B-988E-93BA44C98E47}"/>
          </ac:spMkLst>
        </pc:spChg>
        <pc:picChg chg="add mod">
          <ac:chgData name="Kishimoto Shohei" userId="1558d623-494c-453f-9215-5f147204d0ae" providerId="ADAL" clId="{A0C49079-3A8C-49E1-8EC1-3A2196BDF68B}" dt="2023-05-29T00:49:43.392" v="8257" actId="1076"/>
          <ac:picMkLst>
            <pc:docMk/>
            <pc:sldMk cId="280451077" sldId="439"/>
            <ac:picMk id="6" creationId="{702A430B-7348-B62E-E8B5-DFB933F83E66}"/>
          </ac:picMkLst>
        </pc:picChg>
        <pc:picChg chg="add mod">
          <ac:chgData name="Kishimoto Shohei" userId="1558d623-494c-453f-9215-5f147204d0ae" providerId="ADAL" clId="{A0C49079-3A8C-49E1-8EC1-3A2196BDF68B}" dt="2023-05-29T00:49:43.392" v="8257" actId="1076"/>
          <ac:picMkLst>
            <pc:docMk/>
            <pc:sldMk cId="280451077" sldId="439"/>
            <ac:picMk id="8" creationId="{4C44A694-1997-1CA4-F9E8-5117751BB77D}"/>
          </ac:picMkLst>
        </pc:picChg>
        <pc:cxnChg chg="add mod">
          <ac:chgData name="Kishimoto Shohei" userId="1558d623-494c-453f-9215-5f147204d0ae" providerId="ADAL" clId="{A0C49079-3A8C-49E1-8EC1-3A2196BDF68B}" dt="2023-05-29T00:56:01.438" v="8544"/>
          <ac:cxnSpMkLst>
            <pc:docMk/>
            <pc:sldMk cId="280451077" sldId="439"/>
            <ac:cxnSpMk id="11" creationId="{797932C6-B35A-FF8A-DFFD-F8317FEB49B7}"/>
          </ac:cxnSpMkLst>
        </pc:cxnChg>
      </pc:sldChg>
      <pc:sldChg chg="addSp delSp modSp new mod">
        <pc:chgData name="Kishimoto Shohei" userId="1558d623-494c-453f-9215-5f147204d0ae" providerId="ADAL" clId="{A0C49079-3A8C-49E1-8EC1-3A2196BDF68B}" dt="2023-05-29T00:57:41.431" v="8559" actId="1076"/>
        <pc:sldMkLst>
          <pc:docMk/>
          <pc:sldMk cId="3973960047" sldId="440"/>
        </pc:sldMkLst>
        <pc:spChg chg="add del mod">
          <ac:chgData name="Kishimoto Shohei" userId="1558d623-494c-453f-9215-5f147204d0ae" providerId="ADAL" clId="{A0C49079-3A8C-49E1-8EC1-3A2196BDF68B}" dt="2023-05-29T00:53:05.351" v="8485"/>
          <ac:spMkLst>
            <pc:docMk/>
            <pc:sldMk cId="3973960047" sldId="440"/>
            <ac:spMk id="3" creationId="{65A9B94E-F7B1-158F-14F7-8486B71423ED}"/>
          </ac:spMkLst>
        </pc:spChg>
        <pc:spChg chg="mod">
          <ac:chgData name="Kishimoto Shohei" userId="1558d623-494c-453f-9215-5f147204d0ae" providerId="ADAL" clId="{A0C49079-3A8C-49E1-8EC1-3A2196BDF68B}" dt="2023-05-29T00:50:47.488" v="8302"/>
          <ac:spMkLst>
            <pc:docMk/>
            <pc:sldMk cId="3973960047" sldId="440"/>
            <ac:spMk id="4" creationId="{BFE14F41-7F63-93F4-6539-A9384A83A343}"/>
          </ac:spMkLst>
        </pc:spChg>
        <pc:spChg chg="add mod">
          <ac:chgData name="Kishimoto Shohei" userId="1558d623-494c-453f-9215-5f147204d0ae" providerId="ADAL" clId="{A0C49079-3A8C-49E1-8EC1-3A2196BDF68B}" dt="2023-05-29T00:56:17.557" v="8549" actId="14100"/>
          <ac:spMkLst>
            <pc:docMk/>
            <pc:sldMk cId="3973960047" sldId="440"/>
            <ac:spMk id="9" creationId="{29B14253-A2A4-AAE2-F547-AD90E4B393E6}"/>
          </ac:spMkLst>
        </pc:spChg>
        <pc:spChg chg="add mod">
          <ac:chgData name="Kishimoto Shohei" userId="1558d623-494c-453f-9215-5f147204d0ae" providerId="ADAL" clId="{A0C49079-3A8C-49E1-8EC1-3A2196BDF68B}" dt="2023-05-29T00:56:22.902" v="8552" actId="14100"/>
          <ac:spMkLst>
            <pc:docMk/>
            <pc:sldMk cId="3973960047" sldId="440"/>
            <ac:spMk id="10" creationId="{1842164D-9025-9B99-8612-C878AF18AA9C}"/>
          </ac:spMkLst>
        </pc:spChg>
        <pc:picChg chg="add del mod ord">
          <ac:chgData name="Kishimoto Shohei" userId="1558d623-494c-453f-9215-5f147204d0ae" providerId="ADAL" clId="{A0C49079-3A8C-49E1-8EC1-3A2196BDF68B}" dt="2023-05-29T00:51:43.023" v="8306" actId="22"/>
          <ac:picMkLst>
            <pc:docMk/>
            <pc:sldMk cId="3973960047" sldId="440"/>
            <ac:picMk id="6" creationId="{CCF85D58-3FFD-061D-CE15-9EBA242D7947}"/>
          </ac:picMkLst>
        </pc:picChg>
        <pc:picChg chg="add mod">
          <ac:chgData name="Kishimoto Shohei" userId="1558d623-494c-453f-9215-5f147204d0ae" providerId="ADAL" clId="{A0C49079-3A8C-49E1-8EC1-3A2196BDF68B}" dt="2023-05-29T00:53:11.903" v="8488" actId="1076"/>
          <ac:picMkLst>
            <pc:docMk/>
            <pc:sldMk cId="3973960047" sldId="440"/>
            <ac:picMk id="8" creationId="{E74333CD-6F45-92B8-7C4A-F56CB15DEA88}"/>
          </ac:picMkLst>
        </pc:picChg>
        <pc:picChg chg="add del mod">
          <ac:chgData name="Kishimoto Shohei" userId="1558d623-494c-453f-9215-5f147204d0ae" providerId="ADAL" clId="{A0C49079-3A8C-49E1-8EC1-3A2196BDF68B}" dt="2023-05-29T00:57:07.726" v="8555" actId="478"/>
          <ac:picMkLst>
            <pc:docMk/>
            <pc:sldMk cId="3973960047" sldId="440"/>
            <ac:picMk id="12" creationId="{F5092437-47B7-9F2E-B9E8-4F2F39994683}"/>
          </ac:picMkLst>
        </pc:picChg>
        <pc:picChg chg="add mod">
          <ac:chgData name="Kishimoto Shohei" userId="1558d623-494c-453f-9215-5f147204d0ae" providerId="ADAL" clId="{A0C49079-3A8C-49E1-8EC1-3A2196BDF68B}" dt="2023-05-29T00:57:41.431" v="8559" actId="1076"/>
          <ac:picMkLst>
            <pc:docMk/>
            <pc:sldMk cId="3973960047" sldId="440"/>
            <ac:picMk id="14" creationId="{6FEF1D88-ED8B-6B0A-C364-DFC76E80A322}"/>
          </ac:picMkLst>
        </pc:picChg>
      </pc:sldChg>
      <pc:sldChg chg="addSp modSp new mod">
        <pc:chgData name="Kishimoto Shohei" userId="1558d623-494c-453f-9215-5f147204d0ae" providerId="ADAL" clId="{A0C49079-3A8C-49E1-8EC1-3A2196BDF68B}" dt="2023-05-29T01:04:58.225" v="8999" actId="1037"/>
        <pc:sldMkLst>
          <pc:docMk/>
          <pc:sldMk cId="4232701530" sldId="441"/>
        </pc:sldMkLst>
        <pc:spChg chg="mod">
          <ac:chgData name="Kishimoto Shohei" userId="1558d623-494c-453f-9215-5f147204d0ae" providerId="ADAL" clId="{A0C49079-3A8C-49E1-8EC1-3A2196BDF68B}" dt="2023-05-29T01:00:19.346" v="8679"/>
          <ac:spMkLst>
            <pc:docMk/>
            <pc:sldMk cId="4232701530" sldId="441"/>
            <ac:spMk id="3" creationId="{DA3F0694-CDE9-400E-11FC-AEE946705660}"/>
          </ac:spMkLst>
        </pc:spChg>
        <pc:spChg chg="mod">
          <ac:chgData name="Kishimoto Shohei" userId="1558d623-494c-453f-9215-5f147204d0ae" providerId="ADAL" clId="{A0C49079-3A8C-49E1-8EC1-3A2196BDF68B}" dt="2023-05-29T00:58:05.060" v="8595"/>
          <ac:spMkLst>
            <pc:docMk/>
            <pc:sldMk cId="4232701530" sldId="441"/>
            <ac:spMk id="4" creationId="{4E876E28-DB77-283B-D559-7B46E3056A74}"/>
          </ac:spMkLst>
        </pc:spChg>
        <pc:spChg chg="add mod">
          <ac:chgData name="Kishimoto Shohei" userId="1558d623-494c-453f-9215-5f147204d0ae" providerId="ADAL" clId="{A0C49079-3A8C-49E1-8EC1-3A2196BDF68B}" dt="2023-05-29T01:04:58.225" v="8999" actId="1037"/>
          <ac:spMkLst>
            <pc:docMk/>
            <pc:sldMk cId="4232701530" sldId="441"/>
            <ac:spMk id="9" creationId="{8A2C3C23-4548-7B3C-0483-797DFACE90D9}"/>
          </ac:spMkLst>
        </pc:spChg>
        <pc:picChg chg="add mod">
          <ac:chgData name="Kishimoto Shohei" userId="1558d623-494c-453f-9215-5f147204d0ae" providerId="ADAL" clId="{A0C49079-3A8C-49E1-8EC1-3A2196BDF68B}" dt="2023-05-29T01:00:04.254" v="8643" actId="1076"/>
          <ac:picMkLst>
            <pc:docMk/>
            <pc:sldMk cId="4232701530" sldId="441"/>
            <ac:picMk id="6" creationId="{5A263CF1-CD5C-243F-6C02-707A0B00A481}"/>
          </ac:picMkLst>
        </pc:picChg>
        <pc:picChg chg="add mod">
          <ac:chgData name="Kishimoto Shohei" userId="1558d623-494c-453f-9215-5f147204d0ae" providerId="ADAL" clId="{A0C49079-3A8C-49E1-8EC1-3A2196BDF68B}" dt="2023-05-29T01:01:09.538" v="8682" actId="1076"/>
          <ac:picMkLst>
            <pc:docMk/>
            <pc:sldMk cId="4232701530" sldId="441"/>
            <ac:picMk id="8" creationId="{D95303B1-37FE-933A-612F-54DD1E55F0D3}"/>
          </ac:picMkLst>
        </pc:picChg>
      </pc:sldChg>
      <pc:sldChg chg="addSp delSp modSp new mod">
        <pc:chgData name="Kishimoto Shohei" userId="1558d623-494c-453f-9215-5f147204d0ae" providerId="ADAL" clId="{A0C49079-3A8C-49E1-8EC1-3A2196BDF68B}" dt="2023-05-29T01:24:02.177" v="9880" actId="20577"/>
        <pc:sldMkLst>
          <pc:docMk/>
          <pc:sldMk cId="92329075" sldId="442"/>
        </pc:sldMkLst>
        <pc:spChg chg="mod">
          <ac:chgData name="Kishimoto Shohei" userId="1558d623-494c-453f-9215-5f147204d0ae" providerId="ADAL" clId="{A0C49079-3A8C-49E1-8EC1-3A2196BDF68B}" dt="2023-05-29T01:21:28.065" v="9834"/>
          <ac:spMkLst>
            <pc:docMk/>
            <pc:sldMk cId="92329075" sldId="442"/>
            <ac:spMk id="3" creationId="{9D37867D-1CC5-1C19-5C99-9457A39B9C31}"/>
          </ac:spMkLst>
        </pc:spChg>
        <pc:spChg chg="mod">
          <ac:chgData name="Kishimoto Shohei" userId="1558d623-494c-453f-9215-5f147204d0ae" providerId="ADAL" clId="{A0C49079-3A8C-49E1-8EC1-3A2196BDF68B}" dt="2023-05-29T01:09:08.322" v="9296"/>
          <ac:spMkLst>
            <pc:docMk/>
            <pc:sldMk cId="92329075" sldId="442"/>
            <ac:spMk id="4" creationId="{050D5FB8-5870-9D73-48FC-D260296B1B72}"/>
          </ac:spMkLst>
        </pc:spChg>
        <pc:spChg chg="add mod">
          <ac:chgData name="Kishimoto Shohei" userId="1558d623-494c-453f-9215-5f147204d0ae" providerId="ADAL" clId="{A0C49079-3A8C-49E1-8EC1-3A2196BDF68B}" dt="2023-05-29T01:20:57.078" v="9724" actId="14100"/>
          <ac:spMkLst>
            <pc:docMk/>
            <pc:sldMk cId="92329075" sldId="442"/>
            <ac:spMk id="9" creationId="{AC5FD710-6186-2C00-F718-5CDAC9CAD2A3}"/>
          </ac:spMkLst>
        </pc:spChg>
        <pc:spChg chg="add mod">
          <ac:chgData name="Kishimoto Shohei" userId="1558d623-494c-453f-9215-5f147204d0ae" providerId="ADAL" clId="{A0C49079-3A8C-49E1-8EC1-3A2196BDF68B}" dt="2023-05-29T01:21:08.731" v="9728" actId="1076"/>
          <ac:spMkLst>
            <pc:docMk/>
            <pc:sldMk cId="92329075" sldId="442"/>
            <ac:spMk id="10" creationId="{E76EABE3-FAFE-AD67-5064-42E1B1D0AA63}"/>
          </ac:spMkLst>
        </pc:spChg>
        <pc:spChg chg="add mod">
          <ac:chgData name="Kishimoto Shohei" userId="1558d623-494c-453f-9215-5f147204d0ae" providerId="ADAL" clId="{A0C49079-3A8C-49E1-8EC1-3A2196BDF68B}" dt="2023-05-29T01:21:01.568" v="9725" actId="1076"/>
          <ac:spMkLst>
            <pc:docMk/>
            <pc:sldMk cId="92329075" sldId="442"/>
            <ac:spMk id="11" creationId="{636D6AB3-E1E5-ABE1-9F7A-3314DCC0C19E}"/>
          </ac:spMkLst>
        </pc:spChg>
        <pc:spChg chg="add mod">
          <ac:chgData name="Kishimoto Shohei" userId="1558d623-494c-453f-9215-5f147204d0ae" providerId="ADAL" clId="{A0C49079-3A8C-49E1-8EC1-3A2196BDF68B}" dt="2023-05-29T01:23:25.259" v="9862" actId="207"/>
          <ac:spMkLst>
            <pc:docMk/>
            <pc:sldMk cId="92329075" sldId="442"/>
            <ac:spMk id="28" creationId="{C507C271-4BE5-365D-5FBB-56C6BDBD2758}"/>
          </ac:spMkLst>
        </pc:spChg>
        <pc:spChg chg="add mod">
          <ac:chgData name="Kishimoto Shohei" userId="1558d623-494c-453f-9215-5f147204d0ae" providerId="ADAL" clId="{A0C49079-3A8C-49E1-8EC1-3A2196BDF68B}" dt="2023-05-29T01:23:25.259" v="9862" actId="207"/>
          <ac:spMkLst>
            <pc:docMk/>
            <pc:sldMk cId="92329075" sldId="442"/>
            <ac:spMk id="29" creationId="{65B267D3-769D-CC6B-15A2-517AAB2B0C87}"/>
          </ac:spMkLst>
        </pc:spChg>
        <pc:spChg chg="add mod">
          <ac:chgData name="Kishimoto Shohei" userId="1558d623-494c-453f-9215-5f147204d0ae" providerId="ADAL" clId="{A0C49079-3A8C-49E1-8EC1-3A2196BDF68B}" dt="2023-05-29T01:23:25.259" v="9862" actId="207"/>
          <ac:spMkLst>
            <pc:docMk/>
            <pc:sldMk cId="92329075" sldId="442"/>
            <ac:spMk id="33" creationId="{25EE7C4F-9F0E-88BD-60CC-F1202E780D55}"/>
          </ac:spMkLst>
        </pc:spChg>
        <pc:spChg chg="add mod">
          <ac:chgData name="Kishimoto Shohei" userId="1558d623-494c-453f-9215-5f147204d0ae" providerId="ADAL" clId="{A0C49079-3A8C-49E1-8EC1-3A2196BDF68B}" dt="2023-05-29T01:23:52.750" v="9869" actId="571"/>
          <ac:spMkLst>
            <pc:docMk/>
            <pc:sldMk cId="92329075" sldId="442"/>
            <ac:spMk id="38" creationId="{DEC93AEB-FB1B-93D9-3AD4-A0E14FF51764}"/>
          </ac:spMkLst>
        </pc:spChg>
        <pc:spChg chg="add mod">
          <ac:chgData name="Kishimoto Shohei" userId="1558d623-494c-453f-9215-5f147204d0ae" providerId="ADAL" clId="{A0C49079-3A8C-49E1-8EC1-3A2196BDF68B}" dt="2023-05-29T01:24:02.177" v="9880" actId="20577"/>
          <ac:spMkLst>
            <pc:docMk/>
            <pc:sldMk cId="92329075" sldId="442"/>
            <ac:spMk id="39" creationId="{5E77B672-5A2E-994F-CDE6-93DC2935FBBB}"/>
          </ac:spMkLst>
        </pc:spChg>
        <pc:picChg chg="add del mod">
          <ac:chgData name="Kishimoto Shohei" userId="1558d623-494c-453f-9215-5f147204d0ae" providerId="ADAL" clId="{A0C49079-3A8C-49E1-8EC1-3A2196BDF68B}" dt="2023-05-29T01:21:53.052" v="9835" actId="478"/>
          <ac:picMkLst>
            <pc:docMk/>
            <pc:sldMk cId="92329075" sldId="442"/>
            <ac:picMk id="6" creationId="{957E41D1-08C3-BC2B-6E3B-7417C763E1BD}"/>
          </ac:picMkLst>
        </pc:picChg>
        <pc:picChg chg="add del mod">
          <ac:chgData name="Kishimoto Shohei" userId="1558d623-494c-453f-9215-5f147204d0ae" providerId="ADAL" clId="{A0C49079-3A8C-49E1-8EC1-3A2196BDF68B}" dt="2023-05-29T01:20:44.810" v="9721" actId="478"/>
          <ac:picMkLst>
            <pc:docMk/>
            <pc:sldMk cId="92329075" sldId="442"/>
            <ac:picMk id="8" creationId="{59BA4AC9-A00B-9184-8BF9-867BBCF36E86}"/>
          </ac:picMkLst>
        </pc:picChg>
        <pc:picChg chg="add mod ord">
          <ac:chgData name="Kishimoto Shohei" userId="1558d623-494c-453f-9215-5f147204d0ae" providerId="ADAL" clId="{A0C49079-3A8C-49E1-8EC1-3A2196BDF68B}" dt="2023-05-29T01:20:49.219" v="9722" actId="1076"/>
          <ac:picMkLst>
            <pc:docMk/>
            <pc:sldMk cId="92329075" sldId="442"/>
            <ac:picMk id="18" creationId="{2F6F5E08-4861-FEE4-0C1D-D557ADA0EB54}"/>
          </ac:picMkLst>
        </pc:picChg>
        <pc:picChg chg="add mod">
          <ac:chgData name="Kishimoto Shohei" userId="1558d623-494c-453f-9215-5f147204d0ae" providerId="ADAL" clId="{A0C49079-3A8C-49E1-8EC1-3A2196BDF68B}" dt="2023-05-29T01:22:03.403" v="9839" actId="1076"/>
          <ac:picMkLst>
            <pc:docMk/>
            <pc:sldMk cId="92329075" sldId="442"/>
            <ac:picMk id="21" creationId="{AF364B03-C79C-D4F0-6BD3-01B2DCE8BFC3}"/>
          </ac:picMkLst>
        </pc:picChg>
        <pc:picChg chg="add mod">
          <ac:chgData name="Kishimoto Shohei" userId="1558d623-494c-453f-9215-5f147204d0ae" providerId="ADAL" clId="{A0C49079-3A8C-49E1-8EC1-3A2196BDF68B}" dt="2023-05-29T01:23:52.750" v="9869" actId="571"/>
          <ac:picMkLst>
            <pc:docMk/>
            <pc:sldMk cId="92329075" sldId="442"/>
            <ac:picMk id="37" creationId="{DE2AA4D5-E4F9-B3DA-0A04-B98BF6262298}"/>
          </ac:picMkLst>
        </pc:picChg>
        <pc:cxnChg chg="add mod">
          <ac:chgData name="Kishimoto Shohei" userId="1558d623-494c-453f-9215-5f147204d0ae" providerId="ADAL" clId="{A0C49079-3A8C-49E1-8EC1-3A2196BDF68B}" dt="2023-05-29T01:21:05.336" v="9727" actId="14100"/>
          <ac:cxnSpMkLst>
            <pc:docMk/>
            <pc:sldMk cId="92329075" sldId="442"/>
            <ac:cxnSpMk id="12" creationId="{AF6CB0AB-97B2-A1F5-8DE3-FB6AD5A9264A}"/>
          </ac:cxnSpMkLst>
        </pc:cxnChg>
        <pc:cxnChg chg="add mod">
          <ac:chgData name="Kishimoto Shohei" userId="1558d623-494c-453f-9215-5f147204d0ae" providerId="ADAL" clId="{A0C49079-3A8C-49E1-8EC1-3A2196BDF68B}" dt="2023-05-29T01:21:01.568" v="9725" actId="1076"/>
          <ac:cxnSpMkLst>
            <pc:docMk/>
            <pc:sldMk cId="92329075" sldId="442"/>
            <ac:cxnSpMk id="15" creationId="{3C06634A-F22C-6E54-9AC0-206DF96B5D94}"/>
          </ac:cxnSpMkLst>
        </pc:cxnChg>
        <pc:cxnChg chg="add mod">
          <ac:chgData name="Kishimoto Shohei" userId="1558d623-494c-453f-9215-5f147204d0ae" providerId="ADAL" clId="{A0C49079-3A8C-49E1-8EC1-3A2196BDF68B}" dt="2023-05-29T01:23:35.979" v="9863" actId="208"/>
          <ac:cxnSpMkLst>
            <pc:docMk/>
            <pc:sldMk cId="92329075" sldId="442"/>
            <ac:cxnSpMk id="23" creationId="{31AB1385-A0C9-FECE-ED97-33B6C5645A44}"/>
          </ac:cxnSpMkLst>
        </pc:cxnChg>
        <pc:cxnChg chg="add mod">
          <ac:chgData name="Kishimoto Shohei" userId="1558d623-494c-453f-9215-5f147204d0ae" providerId="ADAL" clId="{A0C49079-3A8C-49E1-8EC1-3A2196BDF68B}" dt="2023-05-29T01:23:35.979" v="9863" actId="208"/>
          <ac:cxnSpMkLst>
            <pc:docMk/>
            <pc:sldMk cId="92329075" sldId="442"/>
            <ac:cxnSpMk id="24" creationId="{0849C768-589F-B7EC-51DD-66929D4B1DD9}"/>
          </ac:cxnSpMkLst>
        </pc:cxnChg>
        <pc:cxnChg chg="add mod">
          <ac:chgData name="Kishimoto Shohei" userId="1558d623-494c-453f-9215-5f147204d0ae" providerId="ADAL" clId="{A0C49079-3A8C-49E1-8EC1-3A2196BDF68B}" dt="2023-05-29T01:23:35.979" v="9863" actId="208"/>
          <ac:cxnSpMkLst>
            <pc:docMk/>
            <pc:sldMk cId="92329075" sldId="442"/>
            <ac:cxnSpMk id="31" creationId="{42732060-B5B9-5D90-FC53-B8CC5F206159}"/>
          </ac:cxnSpMkLst>
        </pc:cxnChg>
        <pc:cxnChg chg="add mod">
          <ac:chgData name="Kishimoto Shohei" userId="1558d623-494c-453f-9215-5f147204d0ae" providerId="ADAL" clId="{A0C49079-3A8C-49E1-8EC1-3A2196BDF68B}" dt="2023-05-29T01:23:49.913" v="9867" actId="1076"/>
          <ac:cxnSpMkLst>
            <pc:docMk/>
            <pc:sldMk cId="92329075" sldId="442"/>
            <ac:cxnSpMk id="34" creationId="{BE612B0A-8C71-786A-C7B4-2ADD0E9ED537}"/>
          </ac:cxnSpMkLst>
        </pc:cxnChg>
      </pc:sldChg>
      <pc:sldChg chg="addSp delSp modSp new mod">
        <pc:chgData name="Kishimoto Shohei" userId="1558d623-494c-453f-9215-5f147204d0ae" providerId="ADAL" clId="{A0C49079-3A8C-49E1-8EC1-3A2196BDF68B}" dt="2023-05-29T01:26:46.697" v="9904" actId="1076"/>
        <pc:sldMkLst>
          <pc:docMk/>
          <pc:sldMk cId="4205921906" sldId="443"/>
        </pc:sldMkLst>
        <pc:spChg chg="mod">
          <ac:chgData name="Kishimoto Shohei" userId="1558d623-494c-453f-9215-5f147204d0ae" providerId="ADAL" clId="{A0C49079-3A8C-49E1-8EC1-3A2196BDF68B}" dt="2023-05-29T01:11:33.259" v="9445"/>
          <ac:spMkLst>
            <pc:docMk/>
            <pc:sldMk cId="4205921906" sldId="443"/>
            <ac:spMk id="3" creationId="{B233448C-C00F-BF0C-9D47-C61C672063A7}"/>
          </ac:spMkLst>
        </pc:spChg>
        <pc:spChg chg="mod">
          <ac:chgData name="Kishimoto Shohei" userId="1558d623-494c-453f-9215-5f147204d0ae" providerId="ADAL" clId="{A0C49079-3A8C-49E1-8EC1-3A2196BDF68B}" dt="2023-05-29T01:09:55.333" v="9355" actId="27636"/>
          <ac:spMkLst>
            <pc:docMk/>
            <pc:sldMk cId="4205921906" sldId="443"/>
            <ac:spMk id="4" creationId="{B6B5E434-2B2A-164E-3787-FB220640361E}"/>
          </ac:spMkLst>
        </pc:spChg>
        <pc:spChg chg="add mod">
          <ac:chgData name="Kishimoto Shohei" userId="1558d623-494c-453f-9215-5f147204d0ae" providerId="ADAL" clId="{A0C49079-3A8C-49E1-8EC1-3A2196BDF68B}" dt="2023-05-29T01:26:30.265" v="9900" actId="14100"/>
          <ac:spMkLst>
            <pc:docMk/>
            <pc:sldMk cId="4205921906" sldId="443"/>
            <ac:spMk id="7" creationId="{F3BAA12E-915D-71A2-2684-60036292AE04}"/>
          </ac:spMkLst>
        </pc:spChg>
        <pc:spChg chg="add del mod">
          <ac:chgData name="Kishimoto Shohei" userId="1558d623-494c-453f-9215-5f147204d0ae" providerId="ADAL" clId="{A0C49079-3A8C-49E1-8EC1-3A2196BDF68B}" dt="2023-05-29T01:24:21.672" v="9881" actId="478"/>
          <ac:spMkLst>
            <pc:docMk/>
            <pc:sldMk cId="4205921906" sldId="443"/>
            <ac:spMk id="10" creationId="{09F7C8F3-9E44-A86A-2A31-32CF0C20C865}"/>
          </ac:spMkLst>
        </pc:spChg>
        <pc:spChg chg="add mod">
          <ac:chgData name="Kishimoto Shohei" userId="1558d623-494c-453f-9215-5f147204d0ae" providerId="ADAL" clId="{A0C49079-3A8C-49E1-8EC1-3A2196BDF68B}" dt="2023-05-29T01:26:34.386" v="9901" actId="1076"/>
          <ac:spMkLst>
            <pc:docMk/>
            <pc:sldMk cId="4205921906" sldId="443"/>
            <ac:spMk id="11" creationId="{3C26DD82-FCBA-D409-0156-7488AFA5772B}"/>
          </ac:spMkLst>
        </pc:spChg>
        <pc:spChg chg="add mod">
          <ac:chgData name="Kishimoto Shohei" userId="1558d623-494c-453f-9215-5f147204d0ae" providerId="ADAL" clId="{A0C49079-3A8C-49E1-8EC1-3A2196BDF68B}" dt="2023-05-29T01:25:40.029" v="9891" actId="1076"/>
          <ac:spMkLst>
            <pc:docMk/>
            <pc:sldMk cId="4205921906" sldId="443"/>
            <ac:spMk id="14" creationId="{7693DF8A-C410-D30B-93D6-73EB75ECD723}"/>
          </ac:spMkLst>
        </pc:spChg>
        <pc:spChg chg="add del mod">
          <ac:chgData name="Kishimoto Shohei" userId="1558d623-494c-453f-9215-5f147204d0ae" providerId="ADAL" clId="{A0C49079-3A8C-49E1-8EC1-3A2196BDF68B}" dt="2023-05-29T01:24:21.672" v="9881" actId="478"/>
          <ac:spMkLst>
            <pc:docMk/>
            <pc:sldMk cId="4205921906" sldId="443"/>
            <ac:spMk id="16" creationId="{86182A1E-7326-95EA-9539-E79CCAA30953}"/>
          </ac:spMkLst>
        </pc:spChg>
        <pc:picChg chg="add del mod">
          <ac:chgData name="Kishimoto Shohei" userId="1558d623-494c-453f-9215-5f147204d0ae" providerId="ADAL" clId="{A0C49079-3A8C-49E1-8EC1-3A2196BDF68B}" dt="2023-05-29T01:24:21.672" v="9881" actId="478"/>
          <ac:picMkLst>
            <pc:docMk/>
            <pc:sldMk cId="4205921906" sldId="443"/>
            <ac:picMk id="6" creationId="{84875D7C-D3AC-3C8F-546C-C37228F4F1C0}"/>
          </ac:picMkLst>
        </pc:picChg>
        <pc:picChg chg="add mod">
          <ac:chgData name="Kishimoto Shohei" userId="1558d623-494c-453f-9215-5f147204d0ae" providerId="ADAL" clId="{A0C49079-3A8C-49E1-8EC1-3A2196BDF68B}" dt="2023-05-29T01:26:46.697" v="9904" actId="1076"/>
          <ac:picMkLst>
            <pc:docMk/>
            <pc:sldMk cId="4205921906" sldId="443"/>
            <ac:picMk id="9" creationId="{2264D9F8-81FD-FFD7-356B-272F96FD7DA0}"/>
          </ac:picMkLst>
        </pc:picChg>
        <pc:picChg chg="add del mod ord">
          <ac:chgData name="Kishimoto Shohei" userId="1558d623-494c-453f-9215-5f147204d0ae" providerId="ADAL" clId="{A0C49079-3A8C-49E1-8EC1-3A2196BDF68B}" dt="2023-05-29T01:25:55.098" v="9896" actId="478"/>
          <ac:picMkLst>
            <pc:docMk/>
            <pc:sldMk cId="4205921906" sldId="443"/>
            <ac:picMk id="20" creationId="{D1F925EE-5C49-D3EC-9299-3E8F49B72384}"/>
          </ac:picMkLst>
        </pc:picChg>
        <pc:picChg chg="add mod ord">
          <ac:chgData name="Kishimoto Shohei" userId="1558d623-494c-453f-9215-5f147204d0ae" providerId="ADAL" clId="{A0C49079-3A8C-49E1-8EC1-3A2196BDF68B}" dt="2023-05-29T01:26:26.151" v="9899" actId="167"/>
          <ac:picMkLst>
            <pc:docMk/>
            <pc:sldMk cId="4205921906" sldId="443"/>
            <ac:picMk id="24" creationId="{80181C94-D223-AE98-087F-D25997FFBBE5}"/>
          </ac:picMkLst>
        </pc:picChg>
        <pc:cxnChg chg="add mod">
          <ac:chgData name="Kishimoto Shohei" userId="1558d623-494c-453f-9215-5f147204d0ae" providerId="ADAL" clId="{A0C49079-3A8C-49E1-8EC1-3A2196BDF68B}" dt="2023-05-29T01:26:34.386" v="9901" actId="1076"/>
          <ac:cxnSpMkLst>
            <pc:docMk/>
            <pc:sldMk cId="4205921906" sldId="443"/>
            <ac:cxnSpMk id="12" creationId="{CBCE4F1D-48E7-21E2-2530-35D3BA317821}"/>
          </ac:cxnSpMkLst>
        </pc:cxnChg>
        <pc:cxnChg chg="add mod">
          <ac:chgData name="Kishimoto Shohei" userId="1558d623-494c-453f-9215-5f147204d0ae" providerId="ADAL" clId="{A0C49079-3A8C-49E1-8EC1-3A2196BDF68B}" dt="2023-05-29T01:26:40.428" v="9903" actId="14100"/>
          <ac:cxnSpMkLst>
            <pc:docMk/>
            <pc:sldMk cId="4205921906" sldId="443"/>
            <ac:cxnSpMk id="15" creationId="{72EE61B6-58F3-D556-B904-13BB8ECAFA45}"/>
          </ac:cxnSpMkLst>
        </pc:cxnChg>
        <pc:cxnChg chg="add del mod">
          <ac:chgData name="Kishimoto Shohei" userId="1558d623-494c-453f-9215-5f147204d0ae" providerId="ADAL" clId="{A0C49079-3A8C-49E1-8EC1-3A2196BDF68B}" dt="2023-05-29T01:24:21.672" v="9881" actId="478"/>
          <ac:cxnSpMkLst>
            <pc:docMk/>
            <pc:sldMk cId="4205921906" sldId="443"/>
            <ac:cxnSpMk id="17" creationId="{4DE4A27D-6698-F308-059F-8E60B5D996D5}"/>
          </ac:cxnSpMkLst>
        </pc:cxnChg>
      </pc:sldChg>
      <pc:sldChg chg="addSp modSp new mod ord">
        <pc:chgData name="Kishimoto Shohei" userId="1558d623-494c-453f-9215-5f147204d0ae" providerId="ADAL" clId="{A0C49079-3A8C-49E1-8EC1-3A2196BDF68B}" dt="2023-05-29T02:25:03.920" v="10742"/>
        <pc:sldMkLst>
          <pc:docMk/>
          <pc:sldMk cId="2539565543" sldId="444"/>
        </pc:sldMkLst>
        <pc:spChg chg="mod">
          <ac:chgData name="Kishimoto Shohei" userId="1558d623-494c-453f-9215-5f147204d0ae" providerId="ADAL" clId="{A0C49079-3A8C-49E1-8EC1-3A2196BDF68B}" dt="2023-05-29T01:16:41.027" v="9717"/>
          <ac:spMkLst>
            <pc:docMk/>
            <pc:sldMk cId="2539565543" sldId="444"/>
            <ac:spMk id="3" creationId="{0DB128E8-39AC-E747-33C9-2BA95617C030}"/>
          </ac:spMkLst>
        </pc:spChg>
        <pc:spChg chg="mod">
          <ac:chgData name="Kishimoto Shohei" userId="1558d623-494c-453f-9215-5f147204d0ae" providerId="ADAL" clId="{A0C49079-3A8C-49E1-8EC1-3A2196BDF68B}" dt="2023-05-29T01:15:59.454" v="9580"/>
          <ac:spMkLst>
            <pc:docMk/>
            <pc:sldMk cId="2539565543" sldId="444"/>
            <ac:spMk id="4" creationId="{C79C2BBA-C867-9917-461E-826F30B8F1AD}"/>
          </ac:spMkLst>
        </pc:spChg>
        <pc:picChg chg="add mod">
          <ac:chgData name="Kishimoto Shohei" userId="1558d623-494c-453f-9215-5f147204d0ae" providerId="ADAL" clId="{A0C49079-3A8C-49E1-8EC1-3A2196BDF68B}" dt="2023-05-29T01:16:01.797" v="9581" actId="1076"/>
          <ac:picMkLst>
            <pc:docMk/>
            <pc:sldMk cId="2539565543" sldId="444"/>
            <ac:picMk id="6" creationId="{1DEFED83-0539-16C1-4A53-D9ABE6EB5035}"/>
          </ac:picMkLst>
        </pc:picChg>
      </pc:sldChg>
      <pc:sldChg chg="addSp delSp modSp new mod">
        <pc:chgData name="Kishimoto Shohei" userId="1558d623-494c-453f-9215-5f147204d0ae" providerId="ADAL" clId="{A0C49079-3A8C-49E1-8EC1-3A2196BDF68B}" dt="2023-05-29T01:44:26.390" v="10455" actId="1036"/>
        <pc:sldMkLst>
          <pc:docMk/>
          <pc:sldMk cId="456364003" sldId="445"/>
        </pc:sldMkLst>
        <pc:spChg chg="mod">
          <ac:chgData name="Kishimoto Shohei" userId="1558d623-494c-453f-9215-5f147204d0ae" providerId="ADAL" clId="{A0C49079-3A8C-49E1-8EC1-3A2196BDF68B}" dt="2023-05-29T01:44:17.111" v="10450"/>
          <ac:spMkLst>
            <pc:docMk/>
            <pc:sldMk cId="456364003" sldId="445"/>
            <ac:spMk id="3" creationId="{210B3595-4FF8-6054-2894-68F2B497C34F}"/>
          </ac:spMkLst>
        </pc:spChg>
        <pc:spChg chg="mod">
          <ac:chgData name="Kishimoto Shohei" userId="1558d623-494c-453f-9215-5f147204d0ae" providerId="ADAL" clId="{A0C49079-3A8C-49E1-8EC1-3A2196BDF68B}" dt="2023-05-29T01:30:30.999" v="10003"/>
          <ac:spMkLst>
            <pc:docMk/>
            <pc:sldMk cId="456364003" sldId="445"/>
            <ac:spMk id="4" creationId="{2BB03414-55B1-06C8-2E8A-9A72F444DA4C}"/>
          </ac:spMkLst>
        </pc:spChg>
        <pc:spChg chg="add mod">
          <ac:chgData name="Kishimoto Shohei" userId="1558d623-494c-453f-9215-5f147204d0ae" providerId="ADAL" clId="{A0C49079-3A8C-49E1-8EC1-3A2196BDF68B}" dt="2023-05-29T01:44:26.390" v="10455" actId="1036"/>
          <ac:spMkLst>
            <pc:docMk/>
            <pc:sldMk cId="456364003" sldId="445"/>
            <ac:spMk id="9" creationId="{8005B768-550B-3B55-91EE-4705C83C34A9}"/>
          </ac:spMkLst>
        </pc:spChg>
        <pc:spChg chg="add mod">
          <ac:chgData name="Kishimoto Shohei" userId="1558d623-494c-453f-9215-5f147204d0ae" providerId="ADAL" clId="{A0C49079-3A8C-49E1-8EC1-3A2196BDF68B}" dt="2023-05-29T01:44:26.390" v="10455" actId="1036"/>
          <ac:spMkLst>
            <pc:docMk/>
            <pc:sldMk cId="456364003" sldId="445"/>
            <ac:spMk id="10" creationId="{6E053F90-31FD-9E98-FDA4-674C4D2441C6}"/>
          </ac:spMkLst>
        </pc:spChg>
        <pc:spChg chg="add mod">
          <ac:chgData name="Kishimoto Shohei" userId="1558d623-494c-453f-9215-5f147204d0ae" providerId="ADAL" clId="{A0C49079-3A8C-49E1-8EC1-3A2196BDF68B}" dt="2023-05-29T01:44:26.390" v="10455" actId="1036"/>
          <ac:spMkLst>
            <pc:docMk/>
            <pc:sldMk cId="456364003" sldId="445"/>
            <ac:spMk id="13" creationId="{A6EDE6F2-B6CD-E2BD-1953-7519CCE0992E}"/>
          </ac:spMkLst>
        </pc:spChg>
        <pc:spChg chg="add mod">
          <ac:chgData name="Kishimoto Shohei" userId="1558d623-494c-453f-9215-5f147204d0ae" providerId="ADAL" clId="{A0C49079-3A8C-49E1-8EC1-3A2196BDF68B}" dt="2023-05-29T01:44:26.390" v="10455" actId="1036"/>
          <ac:spMkLst>
            <pc:docMk/>
            <pc:sldMk cId="456364003" sldId="445"/>
            <ac:spMk id="14" creationId="{07384E78-D219-B2F4-E30A-5ED8FB0BDC46}"/>
          </ac:spMkLst>
        </pc:spChg>
        <pc:spChg chg="add del mod">
          <ac:chgData name="Kishimoto Shohei" userId="1558d623-494c-453f-9215-5f147204d0ae" providerId="ADAL" clId="{A0C49079-3A8C-49E1-8EC1-3A2196BDF68B}" dt="2023-05-29T01:41:58.583" v="10244"/>
          <ac:spMkLst>
            <pc:docMk/>
            <pc:sldMk cId="456364003" sldId="445"/>
            <ac:spMk id="15" creationId="{E6AEAD95-E690-5DDA-7DFA-38FB6BA2C4C4}"/>
          </ac:spMkLst>
        </pc:spChg>
        <pc:picChg chg="add mod">
          <ac:chgData name="Kishimoto Shohei" userId="1558d623-494c-453f-9215-5f147204d0ae" providerId="ADAL" clId="{A0C49079-3A8C-49E1-8EC1-3A2196BDF68B}" dt="2023-05-29T01:44:26.390" v="10455" actId="1036"/>
          <ac:picMkLst>
            <pc:docMk/>
            <pc:sldMk cId="456364003" sldId="445"/>
            <ac:picMk id="6" creationId="{AB031337-B7AB-B750-510B-9C4AEE49ABAF}"/>
          </ac:picMkLst>
        </pc:picChg>
        <pc:picChg chg="add mod">
          <ac:chgData name="Kishimoto Shohei" userId="1558d623-494c-453f-9215-5f147204d0ae" providerId="ADAL" clId="{A0C49079-3A8C-49E1-8EC1-3A2196BDF68B}" dt="2023-05-29T01:44:26.390" v="10455" actId="1036"/>
          <ac:picMkLst>
            <pc:docMk/>
            <pc:sldMk cId="456364003" sldId="445"/>
            <ac:picMk id="8" creationId="{F2EE737A-03B6-E031-A089-ED75CF95504C}"/>
          </ac:picMkLst>
        </pc:picChg>
        <pc:cxnChg chg="add mod">
          <ac:chgData name="Kishimoto Shohei" userId="1558d623-494c-453f-9215-5f147204d0ae" providerId="ADAL" clId="{A0C49079-3A8C-49E1-8EC1-3A2196BDF68B}" dt="2023-05-29T01:44:26.390" v="10455" actId="1036"/>
          <ac:cxnSpMkLst>
            <pc:docMk/>
            <pc:sldMk cId="456364003" sldId="445"/>
            <ac:cxnSpMk id="11" creationId="{833C91D6-71F4-5803-F0A2-324153EC8F7E}"/>
          </ac:cxnSpMkLst>
        </pc:cxnChg>
        <pc:cxnChg chg="add mod">
          <ac:chgData name="Kishimoto Shohei" userId="1558d623-494c-453f-9215-5f147204d0ae" providerId="ADAL" clId="{A0C49079-3A8C-49E1-8EC1-3A2196BDF68B}" dt="2023-05-29T01:44:26.390" v="10455" actId="1036"/>
          <ac:cxnSpMkLst>
            <pc:docMk/>
            <pc:sldMk cId="456364003" sldId="445"/>
            <ac:cxnSpMk id="16" creationId="{3344EDD7-8B0A-23FA-2D2F-A171D0E92770}"/>
          </ac:cxnSpMkLst>
        </pc:cxnChg>
        <pc:cxnChg chg="add mod">
          <ac:chgData name="Kishimoto Shohei" userId="1558d623-494c-453f-9215-5f147204d0ae" providerId="ADAL" clId="{A0C49079-3A8C-49E1-8EC1-3A2196BDF68B}" dt="2023-05-29T01:44:26.390" v="10455" actId="1036"/>
          <ac:cxnSpMkLst>
            <pc:docMk/>
            <pc:sldMk cId="456364003" sldId="445"/>
            <ac:cxnSpMk id="18" creationId="{682FCDD7-1B4E-4A7E-637F-9B0BE42A62FF}"/>
          </ac:cxnSpMkLst>
        </pc:cxnChg>
      </pc:sldChg>
      <pc:sldChg chg="addSp delSp modSp new mod ord modNotesTx">
        <pc:chgData name="Kishimoto Shohei" userId="1558d623-494c-453f-9215-5f147204d0ae" providerId="ADAL" clId="{A0C49079-3A8C-49E1-8EC1-3A2196BDF68B}" dt="2023-05-29T03:10:26.956" v="12569" actId="14100"/>
        <pc:sldMkLst>
          <pc:docMk/>
          <pc:sldMk cId="3522558025" sldId="446"/>
        </pc:sldMkLst>
        <pc:spChg chg="add del mod">
          <ac:chgData name="Kishimoto Shohei" userId="1558d623-494c-453f-9215-5f147204d0ae" providerId="ADAL" clId="{A0C49079-3A8C-49E1-8EC1-3A2196BDF68B}" dt="2023-05-29T02:22:27.738" v="10685" actId="404"/>
          <ac:spMkLst>
            <pc:docMk/>
            <pc:sldMk cId="3522558025" sldId="446"/>
            <ac:spMk id="3" creationId="{5170F3B7-7863-3245-4F7A-DFE117513EE0}"/>
          </ac:spMkLst>
        </pc:spChg>
        <pc:spChg chg="mod">
          <ac:chgData name="Kishimoto Shohei" userId="1558d623-494c-453f-9215-5f147204d0ae" providerId="ADAL" clId="{A0C49079-3A8C-49E1-8EC1-3A2196BDF68B}" dt="2023-05-29T01:57:26.404" v="10529"/>
          <ac:spMkLst>
            <pc:docMk/>
            <pc:sldMk cId="3522558025" sldId="446"/>
            <ac:spMk id="4" creationId="{6FB2D15D-AAD5-D52F-45D8-8926F0291893}"/>
          </ac:spMkLst>
        </pc:spChg>
        <pc:spChg chg="add mod">
          <ac:chgData name="Kishimoto Shohei" userId="1558d623-494c-453f-9215-5f147204d0ae" providerId="ADAL" clId="{A0C49079-3A8C-49E1-8EC1-3A2196BDF68B}" dt="2023-05-29T03:10:26.956" v="12569" actId="14100"/>
          <ac:spMkLst>
            <pc:docMk/>
            <pc:sldMk cId="3522558025" sldId="446"/>
            <ac:spMk id="9" creationId="{6D432CB8-7C38-AB60-A67A-2BF23D4A5A49}"/>
          </ac:spMkLst>
        </pc:spChg>
        <pc:picChg chg="add del mod ord">
          <ac:chgData name="Kishimoto Shohei" userId="1558d623-494c-453f-9215-5f147204d0ae" providerId="ADAL" clId="{A0C49079-3A8C-49E1-8EC1-3A2196BDF68B}" dt="2023-05-29T02:21:20.037" v="10531" actId="22"/>
          <ac:picMkLst>
            <pc:docMk/>
            <pc:sldMk cId="3522558025" sldId="446"/>
            <ac:picMk id="6" creationId="{716E0929-EA53-E41A-90F4-67376B75657C}"/>
          </ac:picMkLst>
        </pc:picChg>
        <pc:picChg chg="add del mod">
          <ac:chgData name="Kishimoto Shohei" userId="1558d623-494c-453f-9215-5f147204d0ae" providerId="ADAL" clId="{A0C49079-3A8C-49E1-8EC1-3A2196BDF68B}" dt="2023-05-29T03:10:04.865" v="12561" actId="478"/>
          <ac:picMkLst>
            <pc:docMk/>
            <pc:sldMk cId="3522558025" sldId="446"/>
            <ac:picMk id="8" creationId="{781FE2FE-947D-B84C-74A0-C31B84838FF8}"/>
          </ac:picMkLst>
        </pc:picChg>
        <pc:picChg chg="add del mod">
          <ac:chgData name="Kishimoto Shohei" userId="1558d623-494c-453f-9215-5f147204d0ae" providerId="ADAL" clId="{A0C49079-3A8C-49E1-8EC1-3A2196BDF68B}" dt="2023-05-29T02:24:05.013" v="10732" actId="478"/>
          <ac:picMkLst>
            <pc:docMk/>
            <pc:sldMk cId="3522558025" sldId="446"/>
            <ac:picMk id="11" creationId="{44F222E5-CB79-5D12-0452-9558738E6C8D}"/>
          </ac:picMkLst>
        </pc:picChg>
        <pc:picChg chg="add mod">
          <ac:chgData name="Kishimoto Shohei" userId="1558d623-494c-453f-9215-5f147204d0ae" providerId="ADAL" clId="{A0C49079-3A8C-49E1-8EC1-3A2196BDF68B}" dt="2023-05-29T02:24:28.574" v="10736" actId="1076"/>
          <ac:picMkLst>
            <pc:docMk/>
            <pc:sldMk cId="3522558025" sldId="446"/>
            <ac:picMk id="13" creationId="{58B95510-AC90-8A40-93F5-0E0F7B1376C2}"/>
          </ac:picMkLst>
        </pc:picChg>
        <pc:picChg chg="add mod ord">
          <ac:chgData name="Kishimoto Shohei" userId="1558d623-494c-453f-9215-5f147204d0ae" providerId="ADAL" clId="{A0C49079-3A8C-49E1-8EC1-3A2196BDF68B}" dt="2023-05-29T03:10:14.229" v="12566" actId="1076"/>
          <ac:picMkLst>
            <pc:docMk/>
            <pc:sldMk cId="3522558025" sldId="446"/>
            <ac:picMk id="15" creationId="{257DBD0A-31D1-0DB9-C695-242473A15B83}"/>
          </ac:picMkLst>
        </pc:picChg>
      </pc:sldChg>
      <pc:sldChg chg="modSp new mod">
        <pc:chgData name="Kishimoto Shohei" userId="1558d623-494c-453f-9215-5f147204d0ae" providerId="ADAL" clId="{A0C49079-3A8C-49E1-8EC1-3A2196BDF68B}" dt="2023-05-29T02:50:45.086" v="11853"/>
        <pc:sldMkLst>
          <pc:docMk/>
          <pc:sldMk cId="3908949809" sldId="447"/>
        </pc:sldMkLst>
        <pc:spChg chg="mod">
          <ac:chgData name="Kishimoto Shohei" userId="1558d623-494c-453f-9215-5f147204d0ae" providerId="ADAL" clId="{A0C49079-3A8C-49E1-8EC1-3A2196BDF68B}" dt="2023-05-29T02:50:45.086" v="11853"/>
          <ac:spMkLst>
            <pc:docMk/>
            <pc:sldMk cId="3908949809" sldId="447"/>
            <ac:spMk id="3" creationId="{31BEF0DC-89DE-373C-178E-60BC8FF376B7}"/>
          </ac:spMkLst>
        </pc:spChg>
        <pc:spChg chg="mod">
          <ac:chgData name="Kishimoto Shohei" userId="1558d623-494c-453f-9215-5f147204d0ae" providerId="ADAL" clId="{A0C49079-3A8C-49E1-8EC1-3A2196BDF68B}" dt="2023-05-29T02:26:55.480" v="10811"/>
          <ac:spMkLst>
            <pc:docMk/>
            <pc:sldMk cId="3908949809" sldId="447"/>
            <ac:spMk id="4" creationId="{17666A93-D51C-23BF-34D6-159FD1A4C9F9}"/>
          </ac:spMkLst>
        </pc:spChg>
      </pc:sldChg>
      <pc:sldChg chg="addSp delSp modSp new mod">
        <pc:chgData name="Kishimoto Shohei" userId="1558d623-494c-453f-9215-5f147204d0ae" providerId="ADAL" clId="{A0C49079-3A8C-49E1-8EC1-3A2196BDF68B}" dt="2023-05-29T02:50:18.126" v="11791" actId="20577"/>
        <pc:sldMkLst>
          <pc:docMk/>
          <pc:sldMk cId="2107749248" sldId="448"/>
        </pc:sldMkLst>
        <pc:spChg chg="mod">
          <ac:chgData name="Kishimoto Shohei" userId="1558d623-494c-453f-9215-5f147204d0ae" providerId="ADAL" clId="{A0C49079-3A8C-49E1-8EC1-3A2196BDF68B}" dt="2023-05-29T02:48:04.834" v="11626"/>
          <ac:spMkLst>
            <pc:docMk/>
            <pc:sldMk cId="2107749248" sldId="448"/>
            <ac:spMk id="3" creationId="{55955EC1-19CA-E837-2EAA-F498B8FE3574}"/>
          </ac:spMkLst>
        </pc:spChg>
        <pc:spChg chg="mod">
          <ac:chgData name="Kishimoto Shohei" userId="1558d623-494c-453f-9215-5f147204d0ae" providerId="ADAL" clId="{A0C49079-3A8C-49E1-8EC1-3A2196BDF68B}" dt="2023-05-29T02:50:18.126" v="11791" actId="20577"/>
          <ac:spMkLst>
            <pc:docMk/>
            <pc:sldMk cId="2107749248" sldId="448"/>
            <ac:spMk id="4" creationId="{6D20E1D7-592C-125C-9249-8430712848F3}"/>
          </ac:spMkLst>
        </pc:spChg>
        <pc:spChg chg="add del">
          <ac:chgData name="Kishimoto Shohei" userId="1558d623-494c-453f-9215-5f147204d0ae" providerId="ADAL" clId="{A0C49079-3A8C-49E1-8EC1-3A2196BDF68B}" dt="2023-05-29T02:46:40.954" v="11486" actId="22"/>
          <ac:spMkLst>
            <pc:docMk/>
            <pc:sldMk cId="2107749248" sldId="448"/>
            <ac:spMk id="6" creationId="{6406EEE4-30C4-0513-5C78-B1ADF75A5574}"/>
          </ac:spMkLst>
        </pc:spChg>
        <pc:spChg chg="add mod">
          <ac:chgData name="Kishimoto Shohei" userId="1558d623-494c-453f-9215-5f147204d0ae" providerId="ADAL" clId="{A0C49079-3A8C-49E1-8EC1-3A2196BDF68B}" dt="2023-05-29T02:50:08.806" v="11790" actId="1076"/>
          <ac:spMkLst>
            <pc:docMk/>
            <pc:sldMk cId="2107749248" sldId="448"/>
            <ac:spMk id="9" creationId="{CE8C2972-2BB6-5C90-E809-8F536306E4F9}"/>
          </ac:spMkLst>
        </pc:spChg>
        <pc:spChg chg="add mod">
          <ac:chgData name="Kishimoto Shohei" userId="1558d623-494c-453f-9215-5f147204d0ae" providerId="ADAL" clId="{A0C49079-3A8C-49E1-8EC1-3A2196BDF68B}" dt="2023-05-29T02:50:08.806" v="11790" actId="1076"/>
          <ac:spMkLst>
            <pc:docMk/>
            <pc:sldMk cId="2107749248" sldId="448"/>
            <ac:spMk id="10" creationId="{16CCBA29-2295-B66C-320D-9E0C60F62B90}"/>
          </ac:spMkLst>
        </pc:spChg>
        <pc:spChg chg="add mod">
          <ac:chgData name="Kishimoto Shohei" userId="1558d623-494c-453f-9215-5f147204d0ae" providerId="ADAL" clId="{A0C49079-3A8C-49E1-8EC1-3A2196BDF68B}" dt="2023-05-29T02:50:08.806" v="11790" actId="1076"/>
          <ac:spMkLst>
            <pc:docMk/>
            <pc:sldMk cId="2107749248" sldId="448"/>
            <ac:spMk id="11" creationId="{6DC82A7F-A364-C74A-F42A-9AF9A4FF9823}"/>
          </ac:spMkLst>
        </pc:spChg>
        <pc:spChg chg="add mod">
          <ac:chgData name="Kishimoto Shohei" userId="1558d623-494c-453f-9215-5f147204d0ae" providerId="ADAL" clId="{A0C49079-3A8C-49E1-8EC1-3A2196BDF68B}" dt="2023-05-29T02:50:08.806" v="11790" actId="1076"/>
          <ac:spMkLst>
            <pc:docMk/>
            <pc:sldMk cId="2107749248" sldId="448"/>
            <ac:spMk id="13" creationId="{B75F34EE-0BD1-F284-017C-8269641F0156}"/>
          </ac:spMkLst>
        </pc:spChg>
        <pc:picChg chg="add mod">
          <ac:chgData name="Kishimoto Shohei" userId="1558d623-494c-453f-9215-5f147204d0ae" providerId="ADAL" clId="{A0C49079-3A8C-49E1-8EC1-3A2196BDF68B}" dt="2023-05-29T02:50:08.806" v="11790" actId="1076"/>
          <ac:picMkLst>
            <pc:docMk/>
            <pc:sldMk cId="2107749248" sldId="448"/>
            <ac:picMk id="8" creationId="{D7C06076-7716-06E1-4F27-689A3C59846F}"/>
          </ac:picMkLst>
        </pc:picChg>
        <pc:cxnChg chg="add mod">
          <ac:chgData name="Kishimoto Shohei" userId="1558d623-494c-453f-9215-5f147204d0ae" providerId="ADAL" clId="{A0C49079-3A8C-49E1-8EC1-3A2196BDF68B}" dt="2023-05-29T02:50:08.806" v="11790" actId="1076"/>
          <ac:cxnSpMkLst>
            <pc:docMk/>
            <pc:sldMk cId="2107749248" sldId="448"/>
            <ac:cxnSpMk id="12" creationId="{5942F7C7-EE51-3CC7-2084-69B8E577F5F5}"/>
          </ac:cxnSpMkLst>
        </pc:cxnChg>
        <pc:cxnChg chg="add mod">
          <ac:chgData name="Kishimoto Shohei" userId="1558d623-494c-453f-9215-5f147204d0ae" providerId="ADAL" clId="{A0C49079-3A8C-49E1-8EC1-3A2196BDF68B}" dt="2023-05-29T02:50:08.806" v="11790" actId="1076"/>
          <ac:cxnSpMkLst>
            <pc:docMk/>
            <pc:sldMk cId="2107749248" sldId="448"/>
            <ac:cxnSpMk id="14" creationId="{4E53B5D2-B97E-E3CB-46D7-B50C8296EB80}"/>
          </ac:cxnSpMkLst>
        </pc:cxnChg>
      </pc:sldChg>
      <pc:sldChg chg="addSp delSp modSp new mod">
        <pc:chgData name="Kishimoto Shohei" userId="1558d623-494c-453f-9215-5f147204d0ae" providerId="ADAL" clId="{A0C49079-3A8C-49E1-8EC1-3A2196BDF68B}" dt="2023-05-29T03:08:51.823" v="12560"/>
        <pc:sldMkLst>
          <pc:docMk/>
          <pc:sldMk cId="3988211337" sldId="449"/>
        </pc:sldMkLst>
        <pc:spChg chg="mod">
          <ac:chgData name="Kishimoto Shohei" userId="1558d623-494c-453f-9215-5f147204d0ae" providerId="ADAL" clId="{A0C49079-3A8C-49E1-8EC1-3A2196BDF68B}" dt="2023-05-29T02:53:36.630" v="12082"/>
          <ac:spMkLst>
            <pc:docMk/>
            <pc:sldMk cId="3988211337" sldId="449"/>
            <ac:spMk id="3" creationId="{5DFB24BB-888C-40F4-6B31-B859A646330C}"/>
          </ac:spMkLst>
        </pc:spChg>
        <pc:spChg chg="mod">
          <ac:chgData name="Kishimoto Shohei" userId="1558d623-494c-453f-9215-5f147204d0ae" providerId="ADAL" clId="{A0C49079-3A8C-49E1-8EC1-3A2196BDF68B}" dt="2023-05-29T02:51:28.404" v="11907"/>
          <ac:spMkLst>
            <pc:docMk/>
            <pc:sldMk cId="3988211337" sldId="449"/>
            <ac:spMk id="4" creationId="{2A6C74F2-CC7E-F78F-7BB2-AF0C447ADE4F}"/>
          </ac:spMkLst>
        </pc:spChg>
        <pc:spChg chg="add mod">
          <ac:chgData name="Kishimoto Shohei" userId="1558d623-494c-453f-9215-5f147204d0ae" providerId="ADAL" clId="{A0C49079-3A8C-49E1-8EC1-3A2196BDF68B}" dt="2023-05-29T02:57:25.817" v="12192" actId="14100"/>
          <ac:spMkLst>
            <pc:docMk/>
            <pc:sldMk cId="3988211337" sldId="449"/>
            <ac:spMk id="9" creationId="{7F5A81A6-1DE5-DD3C-A151-EF5AD3844671}"/>
          </ac:spMkLst>
        </pc:spChg>
        <pc:spChg chg="add del mod">
          <ac:chgData name="Kishimoto Shohei" userId="1558d623-494c-453f-9215-5f147204d0ae" providerId="ADAL" clId="{A0C49079-3A8C-49E1-8EC1-3A2196BDF68B}" dt="2023-05-29T03:07:13.402" v="12530" actId="21"/>
          <ac:spMkLst>
            <pc:docMk/>
            <pc:sldMk cId="3988211337" sldId="449"/>
            <ac:spMk id="10" creationId="{86E275CF-28EA-B8EB-FF0E-6A09C426FA3B}"/>
          </ac:spMkLst>
        </pc:spChg>
        <pc:spChg chg="add mod">
          <ac:chgData name="Kishimoto Shohei" userId="1558d623-494c-453f-9215-5f147204d0ae" providerId="ADAL" clId="{A0C49079-3A8C-49E1-8EC1-3A2196BDF68B}" dt="2023-05-29T03:08:51.823" v="12560"/>
          <ac:spMkLst>
            <pc:docMk/>
            <pc:sldMk cId="3988211337" sldId="449"/>
            <ac:spMk id="11" creationId="{A3510884-A9B9-769D-D135-6C3433E77246}"/>
          </ac:spMkLst>
        </pc:spChg>
        <pc:spChg chg="add mod">
          <ac:chgData name="Kishimoto Shohei" userId="1558d623-494c-453f-9215-5f147204d0ae" providerId="ADAL" clId="{A0C49079-3A8C-49E1-8EC1-3A2196BDF68B}" dt="2023-05-29T02:57:33.307" v="12228"/>
          <ac:spMkLst>
            <pc:docMk/>
            <pc:sldMk cId="3988211337" sldId="449"/>
            <ac:spMk id="14" creationId="{A2C80168-1A71-EFE1-9B80-025A44C5B92A}"/>
          </ac:spMkLst>
        </pc:spChg>
        <pc:spChg chg="add mod">
          <ac:chgData name="Kishimoto Shohei" userId="1558d623-494c-453f-9215-5f147204d0ae" providerId="ADAL" clId="{A0C49079-3A8C-49E1-8EC1-3A2196BDF68B}" dt="2023-05-29T03:08:44.238" v="12547" actId="1076"/>
          <ac:spMkLst>
            <pc:docMk/>
            <pc:sldMk cId="3988211337" sldId="449"/>
            <ac:spMk id="21" creationId="{926FD651-EE3D-BD31-1D45-5A0122F1117A}"/>
          </ac:spMkLst>
        </pc:spChg>
        <pc:picChg chg="add del mod">
          <ac:chgData name="Kishimoto Shohei" userId="1558d623-494c-453f-9215-5f147204d0ae" providerId="ADAL" clId="{A0C49079-3A8C-49E1-8EC1-3A2196BDF68B}" dt="2023-05-29T02:57:00.222" v="12185" actId="478"/>
          <ac:picMkLst>
            <pc:docMk/>
            <pc:sldMk cId="3988211337" sldId="449"/>
            <ac:picMk id="6" creationId="{77D241AD-D35F-F459-13E7-85CD053E926F}"/>
          </ac:picMkLst>
        </pc:picChg>
        <pc:picChg chg="add del mod">
          <ac:chgData name="Kishimoto Shohei" userId="1558d623-494c-453f-9215-5f147204d0ae" providerId="ADAL" clId="{A0C49079-3A8C-49E1-8EC1-3A2196BDF68B}" dt="2023-05-29T03:06:53.434" v="12524" actId="478"/>
          <ac:picMkLst>
            <pc:docMk/>
            <pc:sldMk cId="3988211337" sldId="449"/>
            <ac:picMk id="8" creationId="{1E64CF4E-6E8A-8234-F574-2775C98389F9}"/>
          </ac:picMkLst>
        </pc:picChg>
        <pc:picChg chg="add mod ord">
          <ac:chgData name="Kishimoto Shohei" userId="1558d623-494c-453f-9215-5f147204d0ae" providerId="ADAL" clId="{A0C49079-3A8C-49E1-8EC1-3A2196BDF68B}" dt="2023-05-29T02:57:15.488" v="12190" actId="1076"/>
          <ac:picMkLst>
            <pc:docMk/>
            <pc:sldMk cId="3988211337" sldId="449"/>
            <ac:picMk id="18" creationId="{10BB361D-2F1A-229B-ED9C-A1108E4E6A73}"/>
          </ac:picMkLst>
        </pc:picChg>
        <pc:picChg chg="add del mod modCrop">
          <ac:chgData name="Kishimoto Shohei" userId="1558d623-494c-453f-9215-5f147204d0ae" providerId="ADAL" clId="{A0C49079-3A8C-49E1-8EC1-3A2196BDF68B}" dt="2023-05-29T03:08:12.538" v="12534" actId="478"/>
          <ac:picMkLst>
            <pc:docMk/>
            <pc:sldMk cId="3988211337" sldId="449"/>
            <ac:picMk id="20" creationId="{1C8D2572-D799-6681-7C28-908010E85B2D}"/>
          </ac:picMkLst>
        </pc:picChg>
        <pc:picChg chg="add mod ord modCrop">
          <ac:chgData name="Kishimoto Shohei" userId="1558d623-494c-453f-9215-5f147204d0ae" providerId="ADAL" clId="{A0C49079-3A8C-49E1-8EC1-3A2196BDF68B}" dt="2023-05-29T03:08:40.133" v="12546" actId="732"/>
          <ac:picMkLst>
            <pc:docMk/>
            <pc:sldMk cId="3988211337" sldId="449"/>
            <ac:picMk id="23" creationId="{45A84750-CD11-B4E5-A9F9-85D4D42ED618}"/>
          </ac:picMkLst>
        </pc:picChg>
        <pc:cxnChg chg="add mod">
          <ac:chgData name="Kishimoto Shohei" userId="1558d623-494c-453f-9215-5f147204d0ae" providerId="ADAL" clId="{A0C49079-3A8C-49E1-8EC1-3A2196BDF68B}" dt="2023-05-29T03:08:47.651" v="12548" actId="14100"/>
          <ac:cxnSpMkLst>
            <pc:docMk/>
            <pc:sldMk cId="3988211337" sldId="449"/>
            <ac:cxnSpMk id="12" creationId="{9CAA53F6-813A-B46F-A076-8519F69840DB}"/>
          </ac:cxnSpMkLst>
        </pc:cxnChg>
        <pc:cxnChg chg="add mod">
          <ac:chgData name="Kishimoto Shohei" userId="1558d623-494c-453f-9215-5f147204d0ae" providerId="ADAL" clId="{A0C49079-3A8C-49E1-8EC1-3A2196BDF68B}" dt="2023-05-29T02:56:22.301" v="12184" actId="14100"/>
          <ac:cxnSpMkLst>
            <pc:docMk/>
            <pc:sldMk cId="3988211337" sldId="449"/>
            <ac:cxnSpMk id="15" creationId="{95FF00CA-E288-B337-72F9-8A4DCE32E3F9}"/>
          </ac:cxnSpMkLst>
        </pc:cxnChg>
      </pc:sldChg>
      <pc:sldChg chg="addSp modSp new mod">
        <pc:chgData name="Kishimoto Shohei" userId="1558d623-494c-453f-9215-5f147204d0ae" providerId="ADAL" clId="{A0C49079-3A8C-49E1-8EC1-3A2196BDF68B}" dt="2023-05-29T05:21:33.678" v="15204" actId="404"/>
        <pc:sldMkLst>
          <pc:docMk/>
          <pc:sldMk cId="3066869358" sldId="450"/>
        </pc:sldMkLst>
        <pc:spChg chg="mod">
          <ac:chgData name="Kishimoto Shohei" userId="1558d623-494c-453f-9215-5f147204d0ae" providerId="ADAL" clId="{A0C49079-3A8C-49E1-8EC1-3A2196BDF68B}" dt="2023-05-29T05:21:33.678" v="15204" actId="404"/>
          <ac:spMkLst>
            <pc:docMk/>
            <pc:sldMk cId="3066869358" sldId="450"/>
            <ac:spMk id="3" creationId="{75928584-6E04-FA2D-5098-93BA039A73B5}"/>
          </ac:spMkLst>
        </pc:spChg>
        <pc:spChg chg="mod">
          <ac:chgData name="Kishimoto Shohei" userId="1558d623-494c-453f-9215-5f147204d0ae" providerId="ADAL" clId="{A0C49079-3A8C-49E1-8EC1-3A2196BDF68B}" dt="2023-05-29T02:58:10.549" v="12294"/>
          <ac:spMkLst>
            <pc:docMk/>
            <pc:sldMk cId="3066869358" sldId="450"/>
            <ac:spMk id="4" creationId="{11BE98F9-6289-1D8E-93E9-F1B3D6A38659}"/>
          </ac:spMkLst>
        </pc:spChg>
        <pc:spChg chg="add mod">
          <ac:chgData name="Kishimoto Shohei" userId="1558d623-494c-453f-9215-5f147204d0ae" providerId="ADAL" clId="{A0C49079-3A8C-49E1-8EC1-3A2196BDF68B}" dt="2023-05-29T02:59:28.426" v="12401" actId="14100"/>
          <ac:spMkLst>
            <pc:docMk/>
            <pc:sldMk cId="3066869358" sldId="450"/>
            <ac:spMk id="7" creationId="{1DE985B8-B909-B7C2-5E63-2CE729DD6E3A}"/>
          </ac:spMkLst>
        </pc:spChg>
        <pc:spChg chg="add mod">
          <ac:chgData name="Kishimoto Shohei" userId="1558d623-494c-453f-9215-5f147204d0ae" providerId="ADAL" clId="{A0C49079-3A8C-49E1-8EC1-3A2196BDF68B}" dt="2023-05-29T02:59:53.805" v="12463" actId="20577"/>
          <ac:spMkLst>
            <pc:docMk/>
            <pc:sldMk cId="3066869358" sldId="450"/>
            <ac:spMk id="8" creationId="{4C338408-81D4-F2F5-328F-00FA10F1D9ED}"/>
          </ac:spMkLst>
        </pc:spChg>
        <pc:spChg chg="add mod">
          <ac:chgData name="Kishimoto Shohei" userId="1558d623-494c-453f-9215-5f147204d0ae" providerId="ADAL" clId="{A0C49079-3A8C-49E1-8EC1-3A2196BDF68B}" dt="2023-05-29T03:00:04.150" v="12523"/>
          <ac:spMkLst>
            <pc:docMk/>
            <pc:sldMk cId="3066869358" sldId="450"/>
            <ac:spMk id="12" creationId="{69910033-6E4E-F9F4-9E5C-511DCEF0EACD}"/>
          </ac:spMkLst>
        </pc:spChg>
        <pc:picChg chg="add mod">
          <ac:chgData name="Kishimoto Shohei" userId="1558d623-494c-453f-9215-5f147204d0ae" providerId="ADAL" clId="{A0C49079-3A8C-49E1-8EC1-3A2196BDF68B}" dt="2023-05-29T02:59:04.300" v="12391" actId="1076"/>
          <ac:picMkLst>
            <pc:docMk/>
            <pc:sldMk cId="3066869358" sldId="450"/>
            <ac:picMk id="6" creationId="{3093F064-D3F8-D8C0-BB5F-9E2F4DB7E2FD}"/>
          </ac:picMkLst>
        </pc:picChg>
        <pc:picChg chg="add mod ord">
          <ac:chgData name="Kishimoto Shohei" userId="1558d623-494c-453f-9215-5f147204d0ae" providerId="ADAL" clId="{A0C49079-3A8C-49E1-8EC1-3A2196BDF68B}" dt="2023-05-29T03:11:32.058" v="12575" actId="1076"/>
          <ac:picMkLst>
            <pc:docMk/>
            <pc:sldMk cId="3066869358" sldId="450"/>
            <ac:picMk id="14" creationId="{AAC019EE-E42F-FEF6-CC8B-60AA6126D11B}"/>
          </ac:picMkLst>
        </pc:picChg>
        <pc:cxnChg chg="add mod">
          <ac:chgData name="Kishimoto Shohei" userId="1558d623-494c-453f-9215-5f147204d0ae" providerId="ADAL" clId="{A0C49079-3A8C-49E1-8EC1-3A2196BDF68B}" dt="2023-05-29T02:59:31.728" v="12402" actId="1076"/>
          <ac:cxnSpMkLst>
            <pc:docMk/>
            <pc:sldMk cId="3066869358" sldId="450"/>
            <ac:cxnSpMk id="9" creationId="{C2E7BDE2-0E0E-F2FA-06F8-B49AF9AC98EB}"/>
          </ac:cxnSpMkLst>
        </pc:cxnChg>
        <pc:cxnChg chg="add mod">
          <ac:chgData name="Kishimoto Shohei" userId="1558d623-494c-453f-9215-5f147204d0ae" providerId="ADAL" clId="{A0C49079-3A8C-49E1-8EC1-3A2196BDF68B}" dt="2023-05-29T02:59:51.297" v="12462" actId="14100"/>
          <ac:cxnSpMkLst>
            <pc:docMk/>
            <pc:sldMk cId="3066869358" sldId="450"/>
            <ac:cxnSpMk id="10" creationId="{C790A9B7-C838-D3A8-0D80-0DF369ADED92}"/>
          </ac:cxnSpMkLst>
        </pc:cxnChg>
      </pc:sldChg>
      <pc:sldChg chg="addSp delSp modSp new del mod">
        <pc:chgData name="Kishimoto Shohei" userId="1558d623-494c-453f-9215-5f147204d0ae" providerId="ADAL" clId="{A0C49079-3A8C-49E1-8EC1-3A2196BDF68B}" dt="2023-05-30T03:53:09.859" v="21899" actId="47"/>
        <pc:sldMkLst>
          <pc:docMk/>
          <pc:sldMk cId="372433412" sldId="451"/>
        </pc:sldMkLst>
        <pc:spChg chg="mod">
          <ac:chgData name="Kishimoto Shohei" userId="1558d623-494c-453f-9215-5f147204d0ae" providerId="ADAL" clId="{A0C49079-3A8C-49E1-8EC1-3A2196BDF68B}" dt="2023-05-30T02:22:03.986" v="20741" actId="20577"/>
          <ac:spMkLst>
            <pc:docMk/>
            <pc:sldMk cId="372433412" sldId="451"/>
            <ac:spMk id="3" creationId="{5B50E662-3A4B-1509-CDB4-F889FB02D650}"/>
          </ac:spMkLst>
        </pc:spChg>
        <pc:spChg chg="mod">
          <ac:chgData name="Kishimoto Shohei" userId="1558d623-494c-453f-9215-5f147204d0ae" providerId="ADAL" clId="{A0C49079-3A8C-49E1-8EC1-3A2196BDF68B}" dt="2023-05-29T03:12:10.328" v="12580" actId="27636"/>
          <ac:spMkLst>
            <pc:docMk/>
            <pc:sldMk cId="372433412" sldId="451"/>
            <ac:spMk id="4" creationId="{C4811342-C0FD-2833-D41F-62BD8FD3AFEA}"/>
          </ac:spMkLst>
        </pc:spChg>
        <pc:spChg chg="add del">
          <ac:chgData name="Kishimoto Shohei" userId="1558d623-494c-453f-9215-5f147204d0ae" providerId="ADAL" clId="{A0C49079-3A8C-49E1-8EC1-3A2196BDF68B}" dt="2023-05-29T07:27:17.505" v="17546"/>
          <ac:spMkLst>
            <pc:docMk/>
            <pc:sldMk cId="372433412" sldId="451"/>
            <ac:spMk id="5" creationId="{38A9A4DD-8DD0-E017-AE1A-CDE624D3B027}"/>
          </ac:spMkLst>
        </pc:spChg>
        <pc:spChg chg="add del">
          <ac:chgData name="Kishimoto Shohei" userId="1558d623-494c-453f-9215-5f147204d0ae" providerId="ADAL" clId="{A0C49079-3A8C-49E1-8EC1-3A2196BDF68B}" dt="2023-05-29T07:52:52.210" v="17644"/>
          <ac:spMkLst>
            <pc:docMk/>
            <pc:sldMk cId="372433412" sldId="451"/>
            <ac:spMk id="6" creationId="{3B647E92-0E08-3E4C-9A7D-18DE2BC49027}"/>
          </ac:spMkLst>
        </pc:spChg>
      </pc:sldChg>
      <pc:sldChg chg="addSp modSp new mod">
        <pc:chgData name="Kishimoto Shohei" userId="1558d623-494c-453f-9215-5f147204d0ae" providerId="ADAL" clId="{A0C49079-3A8C-49E1-8EC1-3A2196BDF68B}" dt="2023-05-29T05:18:22.293" v="15044" actId="404"/>
        <pc:sldMkLst>
          <pc:docMk/>
          <pc:sldMk cId="1089087728" sldId="452"/>
        </pc:sldMkLst>
        <pc:spChg chg="mod">
          <ac:chgData name="Kishimoto Shohei" userId="1558d623-494c-453f-9215-5f147204d0ae" providerId="ADAL" clId="{A0C49079-3A8C-49E1-8EC1-3A2196BDF68B}" dt="2023-05-29T05:18:22.293" v="15044" actId="404"/>
          <ac:spMkLst>
            <pc:docMk/>
            <pc:sldMk cId="1089087728" sldId="452"/>
            <ac:spMk id="3" creationId="{85BE8873-D6E8-F110-E3D3-9A4DEBE31D49}"/>
          </ac:spMkLst>
        </pc:spChg>
        <pc:spChg chg="mod">
          <ac:chgData name="Kishimoto Shohei" userId="1558d623-494c-453f-9215-5f147204d0ae" providerId="ADAL" clId="{A0C49079-3A8C-49E1-8EC1-3A2196BDF68B}" dt="2023-05-29T03:42:03.391" v="12611"/>
          <ac:spMkLst>
            <pc:docMk/>
            <pc:sldMk cId="1089087728" sldId="452"/>
            <ac:spMk id="4" creationId="{E9D4454E-E083-E7D6-8DE5-879EA2007437}"/>
          </ac:spMkLst>
        </pc:spChg>
        <pc:spChg chg="add mod">
          <ac:chgData name="Kishimoto Shohei" userId="1558d623-494c-453f-9215-5f147204d0ae" providerId="ADAL" clId="{A0C49079-3A8C-49E1-8EC1-3A2196BDF68B}" dt="2023-05-29T03:42:47.487" v="12696" actId="14100"/>
          <ac:spMkLst>
            <pc:docMk/>
            <pc:sldMk cId="1089087728" sldId="452"/>
            <ac:spMk id="7" creationId="{1F6C980A-A21A-9222-69DD-46C4B023EA89}"/>
          </ac:spMkLst>
        </pc:spChg>
        <pc:spChg chg="add mod">
          <ac:chgData name="Kishimoto Shohei" userId="1558d623-494c-453f-9215-5f147204d0ae" providerId="ADAL" clId="{A0C49079-3A8C-49E1-8EC1-3A2196BDF68B}" dt="2023-05-29T03:43:28.016" v="12750" actId="1076"/>
          <ac:spMkLst>
            <pc:docMk/>
            <pc:sldMk cId="1089087728" sldId="452"/>
            <ac:spMk id="8" creationId="{74B0A19F-51E5-54E8-6D00-CFCB3291FCDE}"/>
          </ac:spMkLst>
        </pc:spChg>
        <pc:spChg chg="add mod">
          <ac:chgData name="Kishimoto Shohei" userId="1558d623-494c-453f-9215-5f147204d0ae" providerId="ADAL" clId="{A0C49079-3A8C-49E1-8EC1-3A2196BDF68B}" dt="2023-05-29T03:43:49.912" v="12777" actId="14100"/>
          <ac:spMkLst>
            <pc:docMk/>
            <pc:sldMk cId="1089087728" sldId="452"/>
            <ac:spMk id="11" creationId="{7A1C725F-148D-7691-E7FA-4148BFF1305C}"/>
          </ac:spMkLst>
        </pc:spChg>
        <pc:spChg chg="add mod">
          <ac:chgData name="Kishimoto Shohei" userId="1558d623-494c-453f-9215-5f147204d0ae" providerId="ADAL" clId="{A0C49079-3A8C-49E1-8EC1-3A2196BDF68B}" dt="2023-05-29T03:43:24.003" v="12749" actId="14100"/>
          <ac:spMkLst>
            <pc:docMk/>
            <pc:sldMk cId="1089087728" sldId="452"/>
            <ac:spMk id="13" creationId="{F4E350F5-BE4E-4DBA-7BDA-7039E12CDC72}"/>
          </ac:spMkLst>
        </pc:spChg>
        <pc:picChg chg="add mod">
          <ac:chgData name="Kishimoto Shohei" userId="1558d623-494c-453f-9215-5f147204d0ae" providerId="ADAL" clId="{A0C49079-3A8C-49E1-8EC1-3A2196BDF68B}" dt="2023-05-29T03:42:09.077" v="12614" actId="14100"/>
          <ac:picMkLst>
            <pc:docMk/>
            <pc:sldMk cId="1089087728" sldId="452"/>
            <ac:picMk id="6" creationId="{A2F3536D-A45B-2F78-9511-C5BEDC5015CD}"/>
          </ac:picMkLst>
        </pc:picChg>
        <pc:picChg chg="add mod">
          <ac:chgData name="Kishimoto Shohei" userId="1558d623-494c-453f-9215-5f147204d0ae" providerId="ADAL" clId="{A0C49079-3A8C-49E1-8EC1-3A2196BDF68B}" dt="2023-05-29T03:44:18.275" v="12781" actId="1076"/>
          <ac:picMkLst>
            <pc:docMk/>
            <pc:sldMk cId="1089087728" sldId="452"/>
            <ac:picMk id="17" creationId="{F3071223-F5B6-5CC9-6FC3-7A26C948A3A3}"/>
          </ac:picMkLst>
        </pc:picChg>
        <pc:cxnChg chg="add mod">
          <ac:chgData name="Kishimoto Shohei" userId="1558d623-494c-453f-9215-5f147204d0ae" providerId="ADAL" clId="{A0C49079-3A8C-49E1-8EC1-3A2196BDF68B}" dt="2023-05-29T03:43:32.108" v="12751" actId="14100"/>
          <ac:cxnSpMkLst>
            <pc:docMk/>
            <pc:sldMk cId="1089087728" sldId="452"/>
            <ac:cxnSpMk id="9" creationId="{D6215E5D-B3F7-B649-1213-DE705B3520FC}"/>
          </ac:cxnSpMkLst>
        </pc:cxnChg>
        <pc:cxnChg chg="add mod">
          <ac:chgData name="Kishimoto Shohei" userId="1558d623-494c-453f-9215-5f147204d0ae" providerId="ADAL" clId="{A0C49079-3A8C-49E1-8EC1-3A2196BDF68B}" dt="2023-05-29T03:43:35.007" v="12752" actId="14100"/>
          <ac:cxnSpMkLst>
            <pc:docMk/>
            <pc:sldMk cId="1089087728" sldId="452"/>
            <ac:cxnSpMk id="12" creationId="{16B5A007-54ED-327A-A849-588C81FD0642}"/>
          </ac:cxnSpMkLst>
        </pc:cxnChg>
      </pc:sldChg>
      <pc:sldChg chg="addSp delSp modSp new del mod">
        <pc:chgData name="Kishimoto Shohei" userId="1558d623-494c-453f-9215-5f147204d0ae" providerId="ADAL" clId="{A0C49079-3A8C-49E1-8EC1-3A2196BDF68B}" dt="2023-05-29T04:32:42.543" v="14287" actId="47"/>
        <pc:sldMkLst>
          <pc:docMk/>
          <pc:sldMk cId="2169766592" sldId="453"/>
        </pc:sldMkLst>
        <pc:spChg chg="mod">
          <ac:chgData name="Kishimoto Shohei" userId="1558d623-494c-453f-9215-5f147204d0ae" providerId="ADAL" clId="{A0C49079-3A8C-49E1-8EC1-3A2196BDF68B}" dt="2023-05-29T03:57:37.389" v="13130"/>
          <ac:spMkLst>
            <pc:docMk/>
            <pc:sldMk cId="2169766592" sldId="453"/>
            <ac:spMk id="3" creationId="{73F35B0F-2672-9EB3-39AF-282066D89643}"/>
          </ac:spMkLst>
        </pc:spChg>
        <pc:spChg chg="mod">
          <ac:chgData name="Kishimoto Shohei" userId="1558d623-494c-453f-9215-5f147204d0ae" providerId="ADAL" clId="{A0C49079-3A8C-49E1-8EC1-3A2196BDF68B}" dt="2023-05-29T03:45:02.898" v="12834"/>
          <ac:spMkLst>
            <pc:docMk/>
            <pc:sldMk cId="2169766592" sldId="453"/>
            <ac:spMk id="4" creationId="{45C05FC2-9F0E-3308-30FC-532DB8C8AD95}"/>
          </ac:spMkLst>
        </pc:spChg>
        <pc:spChg chg="add mod topLvl">
          <ac:chgData name="Kishimoto Shohei" userId="1558d623-494c-453f-9215-5f147204d0ae" providerId="ADAL" clId="{A0C49079-3A8C-49E1-8EC1-3A2196BDF68B}" dt="2023-05-29T03:59:59.050" v="13140" actId="1076"/>
          <ac:spMkLst>
            <pc:docMk/>
            <pc:sldMk cId="2169766592" sldId="453"/>
            <ac:spMk id="9" creationId="{8B6E80B5-C46D-3E73-87F0-EC72131398FB}"/>
          </ac:spMkLst>
        </pc:spChg>
        <pc:spChg chg="add mod topLvl">
          <ac:chgData name="Kishimoto Shohei" userId="1558d623-494c-453f-9215-5f147204d0ae" providerId="ADAL" clId="{A0C49079-3A8C-49E1-8EC1-3A2196BDF68B}" dt="2023-05-29T03:59:47.835" v="13138" actId="165"/>
          <ac:spMkLst>
            <pc:docMk/>
            <pc:sldMk cId="2169766592" sldId="453"/>
            <ac:spMk id="12" creationId="{436CEA15-D124-2E32-C733-01B772FFC5E8}"/>
          </ac:spMkLst>
        </pc:spChg>
        <pc:spChg chg="add mod topLvl">
          <ac:chgData name="Kishimoto Shohei" userId="1558d623-494c-453f-9215-5f147204d0ae" providerId="ADAL" clId="{A0C49079-3A8C-49E1-8EC1-3A2196BDF68B}" dt="2023-05-29T03:59:47.835" v="13138" actId="165"/>
          <ac:spMkLst>
            <pc:docMk/>
            <pc:sldMk cId="2169766592" sldId="453"/>
            <ac:spMk id="13" creationId="{6D09E86B-B363-19D3-7FF1-179AB67CDE9C}"/>
          </ac:spMkLst>
        </pc:spChg>
        <pc:grpChg chg="add del mod">
          <ac:chgData name="Kishimoto Shohei" userId="1558d623-494c-453f-9215-5f147204d0ae" providerId="ADAL" clId="{A0C49079-3A8C-49E1-8EC1-3A2196BDF68B}" dt="2023-05-29T03:59:47.835" v="13138" actId="165"/>
          <ac:grpSpMkLst>
            <pc:docMk/>
            <pc:sldMk cId="2169766592" sldId="453"/>
            <ac:grpSpMk id="16" creationId="{59B2A4E9-1510-FBAE-968D-A57F65EC732C}"/>
          </ac:grpSpMkLst>
        </pc:grpChg>
        <pc:picChg chg="add del mod">
          <ac:chgData name="Kishimoto Shohei" userId="1558d623-494c-453f-9215-5f147204d0ae" providerId="ADAL" clId="{A0C49079-3A8C-49E1-8EC1-3A2196BDF68B}" dt="2023-05-29T03:54:22.684" v="12863" actId="478"/>
          <ac:picMkLst>
            <pc:docMk/>
            <pc:sldMk cId="2169766592" sldId="453"/>
            <ac:picMk id="6" creationId="{FEB8D5D4-4435-AE8D-8F13-CBD40F39BCDF}"/>
          </ac:picMkLst>
        </pc:picChg>
        <pc:picChg chg="add mod topLvl modCrop">
          <ac:chgData name="Kishimoto Shohei" userId="1558d623-494c-453f-9215-5f147204d0ae" providerId="ADAL" clId="{A0C49079-3A8C-49E1-8EC1-3A2196BDF68B}" dt="2023-05-29T03:59:59.050" v="13140" actId="1076"/>
          <ac:picMkLst>
            <pc:docMk/>
            <pc:sldMk cId="2169766592" sldId="453"/>
            <ac:picMk id="8" creationId="{F46F895F-CFD7-B80B-3E47-4557F0B0E5B4}"/>
          </ac:picMkLst>
        </pc:picChg>
        <pc:picChg chg="add mod topLvl">
          <ac:chgData name="Kishimoto Shohei" userId="1558d623-494c-453f-9215-5f147204d0ae" providerId="ADAL" clId="{A0C49079-3A8C-49E1-8EC1-3A2196BDF68B}" dt="2023-05-29T03:59:47.835" v="13138" actId="165"/>
          <ac:picMkLst>
            <pc:docMk/>
            <pc:sldMk cId="2169766592" sldId="453"/>
            <ac:picMk id="11" creationId="{6EF91957-167E-65FC-97F4-AD1172C0DAAC}"/>
          </ac:picMkLst>
        </pc:picChg>
        <pc:picChg chg="add mod">
          <ac:chgData name="Kishimoto Shohei" userId="1558d623-494c-453f-9215-5f147204d0ae" providerId="ADAL" clId="{A0C49079-3A8C-49E1-8EC1-3A2196BDF68B}" dt="2023-05-29T04:00:07.587" v="13142" actId="1076"/>
          <ac:picMkLst>
            <pc:docMk/>
            <pc:sldMk cId="2169766592" sldId="453"/>
            <ac:picMk id="15" creationId="{FBAC6728-F314-A3E8-52FA-92D6888DFEE5}"/>
          </ac:picMkLst>
        </pc:picChg>
      </pc:sldChg>
      <pc:sldChg chg="addSp delSp modSp new mod">
        <pc:chgData name="Kishimoto Shohei" userId="1558d623-494c-453f-9215-5f147204d0ae" providerId="ADAL" clId="{A0C49079-3A8C-49E1-8EC1-3A2196BDF68B}" dt="2023-05-29T04:27:38.731" v="14057" actId="1076"/>
        <pc:sldMkLst>
          <pc:docMk/>
          <pc:sldMk cId="2809101710" sldId="454"/>
        </pc:sldMkLst>
        <pc:spChg chg="mod">
          <ac:chgData name="Kishimoto Shohei" userId="1558d623-494c-453f-9215-5f147204d0ae" providerId="ADAL" clId="{A0C49079-3A8C-49E1-8EC1-3A2196BDF68B}" dt="2023-05-29T04:27:35.919" v="14056"/>
          <ac:spMkLst>
            <pc:docMk/>
            <pc:sldMk cId="2809101710" sldId="454"/>
            <ac:spMk id="3" creationId="{DF890502-B834-0507-F210-9805AC60CFAA}"/>
          </ac:spMkLst>
        </pc:spChg>
        <pc:spChg chg="mod">
          <ac:chgData name="Kishimoto Shohei" userId="1558d623-494c-453f-9215-5f147204d0ae" providerId="ADAL" clId="{A0C49079-3A8C-49E1-8EC1-3A2196BDF68B}" dt="2023-05-29T04:03:45.923" v="13289"/>
          <ac:spMkLst>
            <pc:docMk/>
            <pc:sldMk cId="2809101710" sldId="454"/>
            <ac:spMk id="4" creationId="{BACBF53D-F580-7002-99FD-A46B11736B90}"/>
          </ac:spMkLst>
        </pc:spChg>
        <pc:picChg chg="add mod">
          <ac:chgData name="Kishimoto Shohei" userId="1558d623-494c-453f-9215-5f147204d0ae" providerId="ADAL" clId="{A0C49079-3A8C-49E1-8EC1-3A2196BDF68B}" dt="2023-05-29T04:27:38.731" v="14057" actId="1076"/>
          <ac:picMkLst>
            <pc:docMk/>
            <pc:sldMk cId="2809101710" sldId="454"/>
            <ac:picMk id="6" creationId="{5B464A11-84E6-4A1B-4ECD-193096749493}"/>
          </ac:picMkLst>
        </pc:picChg>
        <pc:picChg chg="add mod">
          <ac:chgData name="Kishimoto Shohei" userId="1558d623-494c-453f-9215-5f147204d0ae" providerId="ADAL" clId="{A0C49079-3A8C-49E1-8EC1-3A2196BDF68B}" dt="2023-05-29T04:27:38.731" v="14057" actId="1076"/>
          <ac:picMkLst>
            <pc:docMk/>
            <pc:sldMk cId="2809101710" sldId="454"/>
            <ac:picMk id="8" creationId="{614D54AC-0BD7-97CF-9040-AED1BDCADE63}"/>
          </ac:picMkLst>
        </pc:picChg>
        <pc:picChg chg="add del mod">
          <ac:chgData name="Kishimoto Shohei" userId="1558d623-494c-453f-9215-5f147204d0ae" providerId="ADAL" clId="{A0C49079-3A8C-49E1-8EC1-3A2196BDF68B}" dt="2023-05-29T04:26:18.015" v="13817" actId="21"/>
          <ac:picMkLst>
            <pc:docMk/>
            <pc:sldMk cId="2809101710" sldId="454"/>
            <ac:picMk id="10" creationId="{C5AEF4D6-468B-6CA8-49AF-9F12203965DC}"/>
          </ac:picMkLst>
        </pc:picChg>
      </pc:sldChg>
      <pc:sldChg chg="addSp delSp modSp new mod">
        <pc:chgData name="Kishimoto Shohei" userId="1558d623-494c-453f-9215-5f147204d0ae" providerId="ADAL" clId="{A0C49079-3A8C-49E1-8EC1-3A2196BDF68B}" dt="2023-05-29T05:40:31.290" v="15657" actId="1076"/>
        <pc:sldMkLst>
          <pc:docMk/>
          <pc:sldMk cId="721027419" sldId="455"/>
        </pc:sldMkLst>
        <pc:spChg chg="mod">
          <ac:chgData name="Kishimoto Shohei" userId="1558d623-494c-453f-9215-5f147204d0ae" providerId="ADAL" clId="{A0C49079-3A8C-49E1-8EC1-3A2196BDF68B}" dt="2023-05-29T04:25:04.319" v="13673"/>
          <ac:spMkLst>
            <pc:docMk/>
            <pc:sldMk cId="721027419" sldId="455"/>
            <ac:spMk id="3" creationId="{C2A968BC-698D-97EF-E101-E7EED4271CD7}"/>
          </ac:spMkLst>
        </pc:spChg>
        <pc:spChg chg="mod">
          <ac:chgData name="Kishimoto Shohei" userId="1558d623-494c-453f-9215-5f147204d0ae" providerId="ADAL" clId="{A0C49079-3A8C-49E1-8EC1-3A2196BDF68B}" dt="2023-05-29T04:25:14.788" v="13691"/>
          <ac:spMkLst>
            <pc:docMk/>
            <pc:sldMk cId="721027419" sldId="455"/>
            <ac:spMk id="4" creationId="{C77C210E-9019-3DF3-BBF4-430E8369F77C}"/>
          </ac:spMkLst>
        </pc:spChg>
        <pc:spChg chg="add del mod">
          <ac:chgData name="Kishimoto Shohei" userId="1558d623-494c-453f-9215-5f147204d0ae" providerId="ADAL" clId="{A0C49079-3A8C-49E1-8EC1-3A2196BDF68B}" dt="2023-05-29T05:40:02.319" v="15612" actId="478"/>
          <ac:spMkLst>
            <pc:docMk/>
            <pc:sldMk cId="721027419" sldId="455"/>
            <ac:spMk id="9" creationId="{1E2D98D4-A540-2F0B-D572-8021D27C266B}"/>
          </ac:spMkLst>
        </pc:spChg>
        <pc:spChg chg="add mod">
          <ac:chgData name="Kishimoto Shohei" userId="1558d623-494c-453f-9215-5f147204d0ae" providerId="ADAL" clId="{A0C49079-3A8C-49E1-8EC1-3A2196BDF68B}" dt="2023-05-29T05:39:40.080" v="15598" actId="14100"/>
          <ac:spMkLst>
            <pc:docMk/>
            <pc:sldMk cId="721027419" sldId="455"/>
            <ac:spMk id="11" creationId="{C658CDCD-A3CC-275C-44D3-857D02CCE6E4}"/>
          </ac:spMkLst>
        </pc:spChg>
        <pc:spChg chg="add mod">
          <ac:chgData name="Kishimoto Shohei" userId="1558d623-494c-453f-9215-5f147204d0ae" providerId="ADAL" clId="{A0C49079-3A8C-49E1-8EC1-3A2196BDF68B}" dt="2023-05-29T05:39:45.852" v="15605" actId="1036"/>
          <ac:spMkLst>
            <pc:docMk/>
            <pc:sldMk cId="721027419" sldId="455"/>
            <ac:spMk id="12" creationId="{7F54575F-6253-C62E-0E0B-67BE0AF46BAA}"/>
          </ac:spMkLst>
        </pc:spChg>
        <pc:spChg chg="add mod">
          <ac:chgData name="Kishimoto Shohei" userId="1558d623-494c-453f-9215-5f147204d0ae" providerId="ADAL" clId="{A0C49079-3A8C-49E1-8EC1-3A2196BDF68B}" dt="2023-05-29T05:39:53.328" v="15608" actId="14100"/>
          <ac:spMkLst>
            <pc:docMk/>
            <pc:sldMk cId="721027419" sldId="455"/>
            <ac:spMk id="13" creationId="{50054C24-53F3-AA93-40DC-152B4454DF39}"/>
          </ac:spMkLst>
        </pc:spChg>
        <pc:spChg chg="add mod">
          <ac:chgData name="Kishimoto Shohei" userId="1558d623-494c-453f-9215-5f147204d0ae" providerId="ADAL" clId="{A0C49079-3A8C-49E1-8EC1-3A2196BDF68B}" dt="2023-05-29T05:40:09.862" v="15615" actId="14100"/>
          <ac:spMkLst>
            <pc:docMk/>
            <pc:sldMk cId="721027419" sldId="455"/>
            <ac:spMk id="14" creationId="{0D833FF0-F741-8272-F5A6-407092E3ADE8}"/>
          </ac:spMkLst>
        </pc:spChg>
        <pc:spChg chg="add del mod">
          <ac:chgData name="Kishimoto Shohei" userId="1558d623-494c-453f-9215-5f147204d0ae" providerId="ADAL" clId="{A0C49079-3A8C-49E1-8EC1-3A2196BDF68B}" dt="2023-05-29T05:40:12.048" v="15617"/>
          <ac:spMkLst>
            <pc:docMk/>
            <pc:sldMk cId="721027419" sldId="455"/>
            <ac:spMk id="15" creationId="{BA1C139A-B1E9-6C3C-8978-8A15D2AC368F}"/>
          </ac:spMkLst>
        </pc:spChg>
        <pc:spChg chg="add mod">
          <ac:chgData name="Kishimoto Shohei" userId="1558d623-494c-453f-9215-5f147204d0ae" providerId="ADAL" clId="{A0C49079-3A8C-49E1-8EC1-3A2196BDF68B}" dt="2023-05-29T05:40:31.290" v="15657" actId="1076"/>
          <ac:spMkLst>
            <pc:docMk/>
            <pc:sldMk cId="721027419" sldId="455"/>
            <ac:spMk id="16" creationId="{100D62BD-EEBC-C0EA-2DF8-3ACFD1744F55}"/>
          </ac:spMkLst>
        </pc:spChg>
        <pc:picChg chg="add mod">
          <ac:chgData name="Kishimoto Shohei" userId="1558d623-494c-453f-9215-5f147204d0ae" providerId="ADAL" clId="{A0C49079-3A8C-49E1-8EC1-3A2196BDF68B}" dt="2023-05-29T04:22:51.800" v="13377" actId="1076"/>
          <ac:picMkLst>
            <pc:docMk/>
            <pc:sldMk cId="721027419" sldId="455"/>
            <ac:picMk id="6" creationId="{7D1046A7-B4E0-F19A-4B99-62291DB6FDA8}"/>
          </ac:picMkLst>
        </pc:picChg>
        <pc:picChg chg="add mod">
          <ac:chgData name="Kishimoto Shohei" userId="1558d623-494c-453f-9215-5f147204d0ae" providerId="ADAL" clId="{A0C49079-3A8C-49E1-8EC1-3A2196BDF68B}" dt="2023-05-29T05:39:59.220" v="15611" actId="1076"/>
          <ac:picMkLst>
            <pc:docMk/>
            <pc:sldMk cId="721027419" sldId="455"/>
            <ac:picMk id="8" creationId="{0734020F-1B66-E603-0B61-E227C3B10459}"/>
          </ac:picMkLst>
        </pc:picChg>
        <pc:cxnChg chg="add del mod">
          <ac:chgData name="Kishimoto Shohei" userId="1558d623-494c-453f-9215-5f147204d0ae" providerId="ADAL" clId="{A0C49079-3A8C-49E1-8EC1-3A2196BDF68B}" dt="2023-05-29T05:40:02.319" v="15612" actId="478"/>
          <ac:cxnSpMkLst>
            <pc:docMk/>
            <pc:sldMk cId="721027419" sldId="455"/>
            <ac:cxnSpMk id="10" creationId="{576D58B5-171C-D23D-4239-6B9A581BB42C}"/>
          </ac:cxnSpMkLst>
        </pc:cxnChg>
        <pc:cxnChg chg="add mod">
          <ac:chgData name="Kishimoto Shohei" userId="1558d623-494c-453f-9215-5f147204d0ae" providerId="ADAL" clId="{A0C49079-3A8C-49E1-8EC1-3A2196BDF68B}" dt="2023-05-29T05:40:21.738" v="15620" actId="1076"/>
          <ac:cxnSpMkLst>
            <pc:docMk/>
            <pc:sldMk cId="721027419" sldId="455"/>
            <ac:cxnSpMk id="17" creationId="{8D9848FE-D9D8-F19C-4ADA-6F4BA3271DAD}"/>
          </ac:cxnSpMkLst>
        </pc:cxnChg>
      </pc:sldChg>
      <pc:sldChg chg="addSp modSp new mod">
        <pc:chgData name="Kishimoto Shohei" userId="1558d623-494c-453f-9215-5f147204d0ae" providerId="ADAL" clId="{A0C49079-3A8C-49E1-8EC1-3A2196BDF68B}" dt="2023-05-29T04:27:03.435" v="13974" actId="1076"/>
        <pc:sldMkLst>
          <pc:docMk/>
          <pc:sldMk cId="3853090880" sldId="456"/>
        </pc:sldMkLst>
        <pc:spChg chg="mod">
          <ac:chgData name="Kishimoto Shohei" userId="1558d623-494c-453f-9215-5f147204d0ae" providerId="ADAL" clId="{A0C49079-3A8C-49E1-8EC1-3A2196BDF68B}" dt="2023-05-29T04:27:00.517" v="13973" actId="404"/>
          <ac:spMkLst>
            <pc:docMk/>
            <pc:sldMk cId="3853090880" sldId="456"/>
            <ac:spMk id="3" creationId="{8018C8E4-3478-DC6F-EBC1-ED503CB19F1F}"/>
          </ac:spMkLst>
        </pc:spChg>
        <pc:spChg chg="mod">
          <ac:chgData name="Kishimoto Shohei" userId="1558d623-494c-453f-9215-5f147204d0ae" providerId="ADAL" clId="{A0C49079-3A8C-49E1-8EC1-3A2196BDF68B}" dt="2023-05-29T04:26:35.004" v="13829"/>
          <ac:spMkLst>
            <pc:docMk/>
            <pc:sldMk cId="3853090880" sldId="456"/>
            <ac:spMk id="4" creationId="{54C9CF29-B322-946B-7665-8F2FEF2F8431}"/>
          </ac:spMkLst>
        </pc:spChg>
        <pc:picChg chg="add mod">
          <ac:chgData name="Kishimoto Shohei" userId="1558d623-494c-453f-9215-5f147204d0ae" providerId="ADAL" clId="{A0C49079-3A8C-49E1-8EC1-3A2196BDF68B}" dt="2023-05-29T04:27:03.435" v="13974" actId="1076"/>
          <ac:picMkLst>
            <pc:docMk/>
            <pc:sldMk cId="3853090880" sldId="456"/>
            <ac:picMk id="5" creationId="{D38F637F-34C8-F816-FCA0-0E54AE0C239F}"/>
          </ac:picMkLst>
        </pc:picChg>
      </pc:sldChg>
      <pc:sldChg chg="addSp delSp modSp new mod">
        <pc:chgData name="Kishimoto Shohei" userId="1558d623-494c-453f-9215-5f147204d0ae" providerId="ADAL" clId="{A0C49079-3A8C-49E1-8EC1-3A2196BDF68B}" dt="2023-05-29T04:36:48.379" v="14589" actId="1076"/>
        <pc:sldMkLst>
          <pc:docMk/>
          <pc:sldMk cId="2586262708" sldId="457"/>
        </pc:sldMkLst>
        <pc:spChg chg="mod">
          <ac:chgData name="Kishimoto Shohei" userId="1558d623-494c-453f-9215-5f147204d0ae" providerId="ADAL" clId="{A0C49079-3A8C-49E1-8EC1-3A2196BDF68B}" dt="2023-05-29T04:35:45.729" v="14493" actId="1076"/>
          <ac:spMkLst>
            <pc:docMk/>
            <pc:sldMk cId="2586262708" sldId="457"/>
            <ac:spMk id="2" creationId="{E825BEA0-49AF-CC58-B538-357061F4E08F}"/>
          </ac:spMkLst>
        </pc:spChg>
        <pc:spChg chg="mod">
          <ac:chgData name="Kishimoto Shohei" userId="1558d623-494c-453f-9215-5f147204d0ae" providerId="ADAL" clId="{A0C49079-3A8C-49E1-8EC1-3A2196BDF68B}" dt="2023-05-29T04:36:21.458" v="14581"/>
          <ac:spMkLst>
            <pc:docMk/>
            <pc:sldMk cId="2586262708" sldId="457"/>
            <ac:spMk id="3" creationId="{AEA5A046-6F39-FE60-8934-410DFDC50EDF}"/>
          </ac:spMkLst>
        </pc:spChg>
        <pc:spChg chg="mod">
          <ac:chgData name="Kishimoto Shohei" userId="1558d623-494c-453f-9215-5f147204d0ae" providerId="ADAL" clId="{A0C49079-3A8C-49E1-8EC1-3A2196BDF68B}" dt="2023-05-29T04:30:33.932" v="14265"/>
          <ac:spMkLst>
            <pc:docMk/>
            <pc:sldMk cId="2586262708" sldId="457"/>
            <ac:spMk id="4" creationId="{CC420A09-3948-1EC9-3243-A7EBDCB4D5E3}"/>
          </ac:spMkLst>
        </pc:spChg>
        <pc:spChg chg="add mod">
          <ac:chgData name="Kishimoto Shohei" userId="1558d623-494c-453f-9215-5f147204d0ae" providerId="ADAL" clId="{A0C49079-3A8C-49E1-8EC1-3A2196BDF68B}" dt="2023-05-29T04:36:35.766" v="14584" actId="164"/>
          <ac:spMkLst>
            <pc:docMk/>
            <pc:sldMk cId="2586262708" sldId="457"/>
            <ac:spMk id="7" creationId="{BB6CF336-E11F-87C7-AF64-DC1005C5B52F}"/>
          </ac:spMkLst>
        </pc:spChg>
        <pc:spChg chg="add mod">
          <ac:chgData name="Kishimoto Shohei" userId="1558d623-494c-453f-9215-5f147204d0ae" providerId="ADAL" clId="{A0C49079-3A8C-49E1-8EC1-3A2196BDF68B}" dt="2023-05-29T04:36:35.766" v="14584" actId="164"/>
          <ac:spMkLst>
            <pc:docMk/>
            <pc:sldMk cId="2586262708" sldId="457"/>
            <ac:spMk id="8" creationId="{526DE6F6-BDE0-E0F9-0D3D-B691B6B7BD07}"/>
          </ac:spMkLst>
        </pc:spChg>
        <pc:spChg chg="add del mod">
          <ac:chgData name="Kishimoto Shohei" userId="1558d623-494c-453f-9215-5f147204d0ae" providerId="ADAL" clId="{A0C49079-3A8C-49E1-8EC1-3A2196BDF68B}" dt="2023-05-29T04:36:40.604" v="14586" actId="21"/>
          <ac:spMkLst>
            <pc:docMk/>
            <pc:sldMk cId="2586262708" sldId="457"/>
            <ac:spMk id="9" creationId="{5A1F7381-E267-EC11-C9D2-41688D852BFA}"/>
          </ac:spMkLst>
        </pc:spChg>
        <pc:spChg chg="add mod">
          <ac:chgData name="Kishimoto Shohei" userId="1558d623-494c-453f-9215-5f147204d0ae" providerId="ADAL" clId="{A0C49079-3A8C-49E1-8EC1-3A2196BDF68B}" dt="2023-05-29T04:36:42.594" v="14588" actId="1076"/>
          <ac:spMkLst>
            <pc:docMk/>
            <pc:sldMk cId="2586262708" sldId="457"/>
            <ac:spMk id="18" creationId="{B1CF66B2-C318-B5CB-4204-C506765BFA60}"/>
          </ac:spMkLst>
        </pc:spChg>
        <pc:grpChg chg="add mod">
          <ac:chgData name="Kishimoto Shohei" userId="1558d623-494c-453f-9215-5f147204d0ae" providerId="ADAL" clId="{A0C49079-3A8C-49E1-8EC1-3A2196BDF68B}" dt="2023-05-29T04:36:38.205" v="14585" actId="14100"/>
          <ac:grpSpMkLst>
            <pc:docMk/>
            <pc:sldMk cId="2586262708" sldId="457"/>
            <ac:grpSpMk id="17" creationId="{56F15056-7CC8-99B4-ECD8-E1E73B191426}"/>
          </ac:grpSpMkLst>
        </pc:grpChg>
        <pc:picChg chg="add mod">
          <ac:chgData name="Kishimoto Shohei" userId="1558d623-494c-453f-9215-5f147204d0ae" providerId="ADAL" clId="{A0C49079-3A8C-49E1-8EC1-3A2196BDF68B}" dt="2023-05-29T04:36:35.766" v="14584" actId="164"/>
          <ac:picMkLst>
            <pc:docMk/>
            <pc:sldMk cId="2586262708" sldId="457"/>
            <ac:picMk id="6" creationId="{1E3B8E51-22E9-7F3D-EDBD-641174B6E4E3}"/>
          </ac:picMkLst>
        </pc:picChg>
        <pc:picChg chg="add mod">
          <ac:chgData name="Kishimoto Shohei" userId="1558d623-494c-453f-9215-5f147204d0ae" providerId="ADAL" clId="{A0C49079-3A8C-49E1-8EC1-3A2196BDF68B}" dt="2023-05-29T04:36:48.379" v="14589" actId="1076"/>
          <ac:picMkLst>
            <pc:docMk/>
            <pc:sldMk cId="2586262708" sldId="457"/>
            <ac:picMk id="14" creationId="{DB1D2D78-14E0-3E67-FC50-D4F666B601FD}"/>
          </ac:picMkLst>
        </pc:picChg>
        <pc:picChg chg="add del">
          <ac:chgData name="Kishimoto Shohei" userId="1558d623-494c-453f-9215-5f147204d0ae" providerId="ADAL" clId="{A0C49079-3A8C-49E1-8EC1-3A2196BDF68B}" dt="2023-05-29T04:36:31.501" v="14583" actId="478"/>
          <ac:picMkLst>
            <pc:docMk/>
            <pc:sldMk cId="2586262708" sldId="457"/>
            <ac:picMk id="16" creationId="{F982293C-8DA2-A320-1DB3-E468EDA9D5F7}"/>
          </ac:picMkLst>
        </pc:picChg>
        <pc:cxnChg chg="add mod">
          <ac:chgData name="Kishimoto Shohei" userId="1558d623-494c-453f-9215-5f147204d0ae" providerId="ADAL" clId="{A0C49079-3A8C-49E1-8EC1-3A2196BDF68B}" dt="2023-05-29T04:36:35.766" v="14584" actId="164"/>
          <ac:cxnSpMkLst>
            <pc:docMk/>
            <pc:sldMk cId="2586262708" sldId="457"/>
            <ac:cxnSpMk id="10" creationId="{4107C1EA-2665-28E1-0C1F-244166E0A2F9}"/>
          </ac:cxnSpMkLst>
        </pc:cxnChg>
      </pc:sldChg>
      <pc:sldChg chg="addSp modSp new mod">
        <pc:chgData name="Kishimoto Shohei" userId="1558d623-494c-453f-9215-5f147204d0ae" providerId="ADAL" clId="{A0C49079-3A8C-49E1-8EC1-3A2196BDF68B}" dt="2023-05-29T04:35:01.100" v="14487" actId="1076"/>
        <pc:sldMkLst>
          <pc:docMk/>
          <pc:sldMk cId="4240155439" sldId="458"/>
        </pc:sldMkLst>
        <pc:spChg chg="mod">
          <ac:chgData name="Kishimoto Shohei" userId="1558d623-494c-453f-9215-5f147204d0ae" providerId="ADAL" clId="{A0C49079-3A8C-49E1-8EC1-3A2196BDF68B}" dt="2023-05-29T04:34:59.332" v="14486"/>
          <ac:spMkLst>
            <pc:docMk/>
            <pc:sldMk cId="4240155439" sldId="458"/>
            <ac:spMk id="3" creationId="{36422C2D-BFD0-38A4-C4FD-825BEDE67B9E}"/>
          </ac:spMkLst>
        </pc:spChg>
        <pc:spChg chg="mod">
          <ac:chgData name="Kishimoto Shohei" userId="1558d623-494c-453f-9215-5f147204d0ae" providerId="ADAL" clId="{A0C49079-3A8C-49E1-8EC1-3A2196BDF68B}" dt="2023-05-29T04:33:29.566" v="14342"/>
          <ac:spMkLst>
            <pc:docMk/>
            <pc:sldMk cId="4240155439" sldId="458"/>
            <ac:spMk id="4" creationId="{63154B45-8975-E90D-B327-12A8D5A28AC1}"/>
          </ac:spMkLst>
        </pc:spChg>
        <pc:picChg chg="add mod">
          <ac:chgData name="Kishimoto Shohei" userId="1558d623-494c-453f-9215-5f147204d0ae" providerId="ADAL" clId="{A0C49079-3A8C-49E1-8EC1-3A2196BDF68B}" dt="2023-05-29T04:35:01.100" v="14487" actId="1076"/>
          <ac:picMkLst>
            <pc:docMk/>
            <pc:sldMk cId="4240155439" sldId="458"/>
            <ac:picMk id="6" creationId="{557A8B05-A608-F2C0-8AD9-52810D326733}"/>
          </ac:picMkLst>
        </pc:picChg>
      </pc:sldChg>
      <pc:sldChg chg="addSp delSp modSp new mod">
        <pc:chgData name="Kishimoto Shohei" userId="1558d623-494c-453f-9215-5f147204d0ae" providerId="ADAL" clId="{A0C49079-3A8C-49E1-8EC1-3A2196BDF68B}" dt="2023-05-29T05:39:24.986" v="15594" actId="21"/>
        <pc:sldMkLst>
          <pc:docMk/>
          <pc:sldMk cId="794367145" sldId="459"/>
        </pc:sldMkLst>
        <pc:spChg chg="mod">
          <ac:chgData name="Kishimoto Shohei" userId="1558d623-494c-453f-9215-5f147204d0ae" providerId="ADAL" clId="{A0C49079-3A8C-49E1-8EC1-3A2196BDF68B}" dt="2023-05-29T05:12:58.551" v="14717" actId="404"/>
          <ac:spMkLst>
            <pc:docMk/>
            <pc:sldMk cId="794367145" sldId="459"/>
            <ac:spMk id="3" creationId="{A03885F5-3B8D-61E1-DC1A-02CB3DE22B43}"/>
          </ac:spMkLst>
        </pc:spChg>
        <pc:spChg chg="mod">
          <ac:chgData name="Kishimoto Shohei" userId="1558d623-494c-453f-9215-5f147204d0ae" providerId="ADAL" clId="{A0C49079-3A8C-49E1-8EC1-3A2196BDF68B}" dt="2023-05-29T04:45:45.998" v="14602"/>
          <ac:spMkLst>
            <pc:docMk/>
            <pc:sldMk cId="794367145" sldId="459"/>
            <ac:spMk id="4" creationId="{CA5FDF88-EA82-6A58-BF8E-78AE128B7C5A}"/>
          </ac:spMkLst>
        </pc:spChg>
        <pc:spChg chg="add del mod">
          <ac:chgData name="Kishimoto Shohei" userId="1558d623-494c-453f-9215-5f147204d0ae" providerId="ADAL" clId="{A0C49079-3A8C-49E1-8EC1-3A2196BDF68B}" dt="2023-05-29T05:39:24.986" v="15594" actId="21"/>
          <ac:spMkLst>
            <pc:docMk/>
            <pc:sldMk cId="794367145" sldId="459"/>
            <ac:spMk id="13" creationId="{DA200D5E-22E3-EEE1-E3E3-3D5126D2B8D1}"/>
          </ac:spMkLst>
        </pc:spChg>
        <pc:spChg chg="add del mod">
          <ac:chgData name="Kishimoto Shohei" userId="1558d623-494c-453f-9215-5f147204d0ae" providerId="ADAL" clId="{A0C49079-3A8C-49E1-8EC1-3A2196BDF68B}" dt="2023-05-29T05:39:24.986" v="15594" actId="21"/>
          <ac:spMkLst>
            <pc:docMk/>
            <pc:sldMk cId="794367145" sldId="459"/>
            <ac:spMk id="15" creationId="{81DBA8AD-B9F1-73C3-C7D8-F8472621A751}"/>
          </ac:spMkLst>
        </pc:spChg>
        <pc:picChg chg="add del mod">
          <ac:chgData name="Kishimoto Shohei" userId="1558d623-494c-453f-9215-5f147204d0ae" providerId="ADAL" clId="{A0C49079-3A8C-49E1-8EC1-3A2196BDF68B}" dt="2023-05-29T05:05:38.935" v="14708" actId="478"/>
          <ac:picMkLst>
            <pc:docMk/>
            <pc:sldMk cId="794367145" sldId="459"/>
            <ac:picMk id="6" creationId="{3C53E8A3-FADA-CF6E-F743-6E0C7EB2AD48}"/>
          </ac:picMkLst>
        </pc:picChg>
        <pc:picChg chg="add del mod">
          <ac:chgData name="Kishimoto Shohei" userId="1558d623-494c-453f-9215-5f147204d0ae" providerId="ADAL" clId="{A0C49079-3A8C-49E1-8EC1-3A2196BDF68B}" dt="2023-05-29T05:05:38.935" v="14708" actId="478"/>
          <ac:picMkLst>
            <pc:docMk/>
            <pc:sldMk cId="794367145" sldId="459"/>
            <ac:picMk id="8" creationId="{D5BE7A81-4A07-11DA-32BC-04B5DE1A4B92}"/>
          </ac:picMkLst>
        </pc:picChg>
        <pc:picChg chg="add mod">
          <ac:chgData name="Kishimoto Shohei" userId="1558d623-494c-453f-9215-5f147204d0ae" providerId="ADAL" clId="{A0C49079-3A8C-49E1-8EC1-3A2196BDF68B}" dt="2023-05-29T05:06:05.081" v="14712" actId="14100"/>
          <ac:picMkLst>
            <pc:docMk/>
            <pc:sldMk cId="794367145" sldId="459"/>
            <ac:picMk id="10" creationId="{D0342DD4-0487-0029-F7D5-3DAAD466993B}"/>
          </ac:picMkLst>
        </pc:picChg>
        <pc:picChg chg="add mod">
          <ac:chgData name="Kishimoto Shohei" userId="1558d623-494c-453f-9215-5f147204d0ae" providerId="ADAL" clId="{A0C49079-3A8C-49E1-8EC1-3A2196BDF68B}" dt="2023-05-29T05:06:10.707" v="14714" actId="1076"/>
          <ac:picMkLst>
            <pc:docMk/>
            <pc:sldMk cId="794367145" sldId="459"/>
            <ac:picMk id="12" creationId="{E96C1E05-6A4F-1E66-46CC-6355A1FB4208}"/>
          </ac:picMkLst>
        </pc:picChg>
        <pc:picChg chg="add mod">
          <ac:chgData name="Kishimoto Shohei" userId="1558d623-494c-453f-9215-5f147204d0ae" providerId="ADAL" clId="{A0C49079-3A8C-49E1-8EC1-3A2196BDF68B}" dt="2023-05-29T05:39:19.957" v="15593" actId="571"/>
          <ac:picMkLst>
            <pc:docMk/>
            <pc:sldMk cId="794367145" sldId="459"/>
            <ac:picMk id="16" creationId="{107A6DD6-729B-2031-17A9-75EF83C41D26}"/>
          </ac:picMkLst>
        </pc:picChg>
        <pc:cxnChg chg="add del mod">
          <ac:chgData name="Kishimoto Shohei" userId="1558d623-494c-453f-9215-5f147204d0ae" providerId="ADAL" clId="{A0C49079-3A8C-49E1-8EC1-3A2196BDF68B}" dt="2023-05-29T05:39:24.986" v="15594" actId="21"/>
          <ac:cxnSpMkLst>
            <pc:docMk/>
            <pc:sldMk cId="794367145" sldId="459"/>
            <ac:cxnSpMk id="14" creationId="{B17092DD-D9FF-7B21-6BF6-E4EAB248BD49}"/>
          </ac:cxnSpMkLst>
        </pc:cxnChg>
      </pc:sldChg>
      <pc:sldChg chg="addSp delSp modSp new mod">
        <pc:chgData name="Kishimoto Shohei" userId="1558d623-494c-453f-9215-5f147204d0ae" providerId="ADAL" clId="{A0C49079-3A8C-49E1-8EC1-3A2196BDF68B}" dt="2023-05-29T05:19:52.881" v="15168"/>
        <pc:sldMkLst>
          <pc:docMk/>
          <pc:sldMk cId="128400158" sldId="460"/>
        </pc:sldMkLst>
        <pc:spChg chg="mod">
          <ac:chgData name="Kishimoto Shohei" userId="1558d623-494c-453f-9215-5f147204d0ae" providerId="ADAL" clId="{A0C49079-3A8C-49E1-8EC1-3A2196BDF68B}" dt="2023-05-29T05:19:52.881" v="15168"/>
          <ac:spMkLst>
            <pc:docMk/>
            <pc:sldMk cId="128400158" sldId="460"/>
            <ac:spMk id="3" creationId="{C88D66A5-76EA-5BB6-A11D-C6028A916A9E}"/>
          </ac:spMkLst>
        </pc:spChg>
        <pc:spChg chg="mod">
          <ac:chgData name="Kishimoto Shohei" userId="1558d623-494c-453f-9215-5f147204d0ae" providerId="ADAL" clId="{A0C49079-3A8C-49E1-8EC1-3A2196BDF68B}" dt="2023-05-29T05:17:45.405" v="15036"/>
          <ac:spMkLst>
            <pc:docMk/>
            <pc:sldMk cId="128400158" sldId="460"/>
            <ac:spMk id="4" creationId="{D9DCAC31-0094-2D02-3304-13F5D807647E}"/>
          </ac:spMkLst>
        </pc:spChg>
        <pc:spChg chg="add del mod">
          <ac:chgData name="Kishimoto Shohei" userId="1558d623-494c-453f-9215-5f147204d0ae" providerId="ADAL" clId="{A0C49079-3A8C-49E1-8EC1-3A2196BDF68B}" dt="2023-05-29T05:16:49.372" v="14917"/>
          <ac:spMkLst>
            <pc:docMk/>
            <pc:sldMk cId="128400158" sldId="460"/>
            <ac:spMk id="7" creationId="{4C7144D2-F39D-CD0E-EA76-C3877EFA1474}"/>
          </ac:spMkLst>
        </pc:spChg>
        <pc:spChg chg="add mod">
          <ac:chgData name="Kishimoto Shohei" userId="1558d623-494c-453f-9215-5f147204d0ae" providerId="ADAL" clId="{A0C49079-3A8C-49E1-8EC1-3A2196BDF68B}" dt="2023-05-29T05:19:34.355" v="15050" actId="1076"/>
          <ac:spMkLst>
            <pc:docMk/>
            <pc:sldMk cId="128400158" sldId="460"/>
            <ac:spMk id="9" creationId="{4D670779-68B7-7DD4-B6BE-15CBBC85F4CE}"/>
          </ac:spMkLst>
        </pc:spChg>
        <pc:spChg chg="add mod">
          <ac:chgData name="Kishimoto Shohei" userId="1558d623-494c-453f-9215-5f147204d0ae" providerId="ADAL" clId="{A0C49079-3A8C-49E1-8EC1-3A2196BDF68B}" dt="2023-05-29T05:19:34.355" v="15050" actId="1076"/>
          <ac:spMkLst>
            <pc:docMk/>
            <pc:sldMk cId="128400158" sldId="460"/>
            <ac:spMk id="11" creationId="{FFE7557D-1EA3-4E9F-0457-6059D859F4EB}"/>
          </ac:spMkLst>
        </pc:spChg>
        <pc:picChg chg="add mod">
          <ac:chgData name="Kishimoto Shohei" userId="1558d623-494c-453f-9215-5f147204d0ae" providerId="ADAL" clId="{A0C49079-3A8C-49E1-8EC1-3A2196BDF68B}" dt="2023-05-29T05:19:34.355" v="15050" actId="1076"/>
          <ac:picMkLst>
            <pc:docMk/>
            <pc:sldMk cId="128400158" sldId="460"/>
            <ac:picMk id="6" creationId="{9C84D544-C350-3AAD-AEA2-473E24CFC68C}"/>
          </ac:picMkLst>
        </pc:picChg>
        <pc:picChg chg="add mod">
          <ac:chgData name="Kishimoto Shohei" userId="1558d623-494c-453f-9215-5f147204d0ae" providerId="ADAL" clId="{A0C49079-3A8C-49E1-8EC1-3A2196BDF68B}" dt="2023-05-29T05:19:37.566" v="15051" actId="1076"/>
          <ac:picMkLst>
            <pc:docMk/>
            <pc:sldMk cId="128400158" sldId="460"/>
            <ac:picMk id="13" creationId="{E509F915-D27D-7805-7A49-364AE6766087}"/>
          </ac:picMkLst>
        </pc:picChg>
        <pc:cxnChg chg="add del mod">
          <ac:chgData name="Kishimoto Shohei" userId="1558d623-494c-453f-9215-5f147204d0ae" providerId="ADAL" clId="{A0C49079-3A8C-49E1-8EC1-3A2196BDF68B}" dt="2023-05-29T05:16:49.372" v="14917"/>
          <ac:cxnSpMkLst>
            <pc:docMk/>
            <pc:sldMk cId="128400158" sldId="460"/>
            <ac:cxnSpMk id="8" creationId="{CCA82149-E4DC-D747-7240-B61E00B489C1}"/>
          </ac:cxnSpMkLst>
        </pc:cxnChg>
        <pc:cxnChg chg="add mod">
          <ac:chgData name="Kishimoto Shohei" userId="1558d623-494c-453f-9215-5f147204d0ae" providerId="ADAL" clId="{A0C49079-3A8C-49E1-8EC1-3A2196BDF68B}" dt="2023-05-29T05:19:34.355" v="15050" actId="1076"/>
          <ac:cxnSpMkLst>
            <pc:docMk/>
            <pc:sldMk cId="128400158" sldId="460"/>
            <ac:cxnSpMk id="10" creationId="{F4957995-3DEF-1C69-9A34-08878F5397E6}"/>
          </ac:cxnSpMkLst>
        </pc:cxnChg>
      </pc:sldChg>
      <pc:sldChg chg="addSp modSp new mod">
        <pc:chgData name="Kishimoto Shohei" userId="1558d623-494c-453f-9215-5f147204d0ae" providerId="ADAL" clId="{A0C49079-3A8C-49E1-8EC1-3A2196BDF68B}" dt="2023-05-29T05:40:16.312" v="15618" actId="1076"/>
        <pc:sldMkLst>
          <pc:docMk/>
          <pc:sldMk cId="3998681322" sldId="461"/>
        </pc:sldMkLst>
        <pc:spChg chg="mod">
          <ac:chgData name="Kishimoto Shohei" userId="1558d623-494c-453f-9215-5f147204d0ae" providerId="ADAL" clId="{A0C49079-3A8C-49E1-8EC1-3A2196BDF68B}" dt="2023-05-29T05:13:46.934" v="14768"/>
          <ac:spMkLst>
            <pc:docMk/>
            <pc:sldMk cId="3998681322" sldId="461"/>
            <ac:spMk id="3" creationId="{F93F0847-52A0-D2AC-79E0-5333463D3C46}"/>
          </ac:spMkLst>
        </pc:spChg>
        <pc:spChg chg="mod">
          <ac:chgData name="Kishimoto Shohei" userId="1558d623-494c-453f-9215-5f147204d0ae" providerId="ADAL" clId="{A0C49079-3A8C-49E1-8EC1-3A2196BDF68B}" dt="2023-05-29T05:13:34.674" v="14728"/>
          <ac:spMkLst>
            <pc:docMk/>
            <pc:sldMk cId="3998681322" sldId="461"/>
            <ac:spMk id="4" creationId="{BD1EBF12-32EE-3F1B-6679-82B1BBFE97C9}"/>
          </ac:spMkLst>
        </pc:spChg>
        <pc:spChg chg="add mod">
          <ac:chgData name="Kishimoto Shohei" userId="1558d623-494c-453f-9215-5f147204d0ae" providerId="ADAL" clId="{A0C49079-3A8C-49E1-8EC1-3A2196BDF68B}" dt="2023-05-29T05:40:16.312" v="15618" actId="1076"/>
          <ac:spMkLst>
            <pc:docMk/>
            <pc:sldMk cId="3998681322" sldId="461"/>
            <ac:spMk id="7" creationId="{BD254DF2-89F1-1587-B445-305769B11A41}"/>
          </ac:spMkLst>
        </pc:spChg>
        <pc:spChg chg="add mod">
          <ac:chgData name="Kishimoto Shohei" userId="1558d623-494c-453f-9215-5f147204d0ae" providerId="ADAL" clId="{A0C49079-3A8C-49E1-8EC1-3A2196BDF68B}" dt="2023-05-29T05:15:28.919" v="14777" actId="14100"/>
          <ac:spMkLst>
            <pc:docMk/>
            <pc:sldMk cId="3998681322" sldId="461"/>
            <ac:spMk id="9" creationId="{F5309CE4-676A-0009-9A13-C4ADEDCB5815}"/>
          </ac:spMkLst>
        </pc:spChg>
        <pc:spChg chg="add mod">
          <ac:chgData name="Kishimoto Shohei" userId="1558d623-494c-453f-9215-5f147204d0ae" providerId="ADAL" clId="{A0C49079-3A8C-49E1-8EC1-3A2196BDF68B}" dt="2023-05-29T05:16:06.725" v="14830" actId="14100"/>
          <ac:spMkLst>
            <pc:docMk/>
            <pc:sldMk cId="3998681322" sldId="461"/>
            <ac:spMk id="12" creationId="{D0EBDA01-1402-CE2D-9B34-0B94F46A88F5}"/>
          </ac:spMkLst>
        </pc:spChg>
        <pc:spChg chg="add mod">
          <ac:chgData name="Kishimoto Shohei" userId="1558d623-494c-453f-9215-5f147204d0ae" providerId="ADAL" clId="{A0C49079-3A8C-49E1-8EC1-3A2196BDF68B}" dt="2023-05-29T05:16:54.014" v="14918" actId="1076"/>
          <ac:spMkLst>
            <pc:docMk/>
            <pc:sldMk cId="3998681322" sldId="461"/>
            <ac:spMk id="13" creationId="{5A4BAEF3-D2A2-D503-D611-81586B5B2BF3}"/>
          </ac:spMkLst>
        </pc:spChg>
        <pc:picChg chg="add mod">
          <ac:chgData name="Kishimoto Shohei" userId="1558d623-494c-453f-9215-5f147204d0ae" providerId="ADAL" clId="{A0C49079-3A8C-49E1-8EC1-3A2196BDF68B}" dt="2023-05-29T05:15:32.830" v="14779" actId="1076"/>
          <ac:picMkLst>
            <pc:docMk/>
            <pc:sldMk cId="3998681322" sldId="461"/>
            <ac:picMk id="6" creationId="{99505714-9821-5BD0-47C5-96F0EC955989}"/>
          </ac:picMkLst>
        </pc:picChg>
        <pc:picChg chg="add mod">
          <ac:chgData name="Kishimoto Shohei" userId="1558d623-494c-453f-9215-5f147204d0ae" providerId="ADAL" clId="{A0C49079-3A8C-49E1-8EC1-3A2196BDF68B}" dt="2023-05-29T05:15:20.262" v="14774" actId="571"/>
          <ac:picMkLst>
            <pc:docMk/>
            <pc:sldMk cId="3998681322" sldId="461"/>
            <ac:picMk id="10" creationId="{A159731E-6659-0FF4-052A-73E4C1CB178A}"/>
          </ac:picMkLst>
        </pc:picChg>
        <pc:cxnChg chg="add mod">
          <ac:chgData name="Kishimoto Shohei" userId="1558d623-494c-453f-9215-5f147204d0ae" providerId="ADAL" clId="{A0C49079-3A8C-49E1-8EC1-3A2196BDF68B}" dt="2023-05-29T05:40:16.312" v="15618" actId="1076"/>
          <ac:cxnSpMkLst>
            <pc:docMk/>
            <pc:sldMk cId="3998681322" sldId="461"/>
            <ac:cxnSpMk id="8" creationId="{2B513489-D12B-3B60-A50F-E14966A81159}"/>
          </ac:cxnSpMkLst>
        </pc:cxnChg>
        <pc:cxnChg chg="add mod">
          <ac:chgData name="Kishimoto Shohei" userId="1558d623-494c-453f-9215-5f147204d0ae" providerId="ADAL" clId="{A0C49079-3A8C-49E1-8EC1-3A2196BDF68B}" dt="2023-05-29T05:16:57.043" v="14919" actId="14100"/>
          <ac:cxnSpMkLst>
            <pc:docMk/>
            <pc:sldMk cId="3998681322" sldId="461"/>
            <ac:cxnSpMk id="14" creationId="{9861776C-D8E9-0D60-4714-D48DECEBFD3B}"/>
          </ac:cxnSpMkLst>
        </pc:cxnChg>
      </pc:sldChg>
      <pc:sldChg chg="addSp modSp new mod">
        <pc:chgData name="Kishimoto Shohei" userId="1558d623-494c-453f-9215-5f147204d0ae" providerId="ADAL" clId="{A0C49079-3A8C-49E1-8EC1-3A2196BDF68B}" dt="2023-05-29T05:32:07.035" v="15472"/>
        <pc:sldMkLst>
          <pc:docMk/>
          <pc:sldMk cId="1983147368" sldId="462"/>
        </pc:sldMkLst>
        <pc:spChg chg="mod">
          <ac:chgData name="Kishimoto Shohei" userId="1558d623-494c-453f-9215-5f147204d0ae" providerId="ADAL" clId="{A0C49079-3A8C-49E1-8EC1-3A2196BDF68B}" dt="2023-05-29T05:30:32.487" v="15375" actId="20577"/>
          <ac:spMkLst>
            <pc:docMk/>
            <pc:sldMk cId="1983147368" sldId="462"/>
            <ac:spMk id="3" creationId="{CE55FE7B-309F-BDED-600F-38BDBFA925AB}"/>
          </ac:spMkLst>
        </pc:spChg>
        <pc:spChg chg="mod">
          <ac:chgData name="Kishimoto Shohei" userId="1558d623-494c-453f-9215-5f147204d0ae" providerId="ADAL" clId="{A0C49079-3A8C-49E1-8EC1-3A2196BDF68B}" dt="2023-05-29T05:20:45.611" v="15202" actId="27636"/>
          <ac:spMkLst>
            <pc:docMk/>
            <pc:sldMk cId="1983147368" sldId="462"/>
            <ac:spMk id="4" creationId="{27052690-6A5B-C2AD-B8A0-DA3BA0C35CAA}"/>
          </ac:spMkLst>
        </pc:spChg>
        <pc:spChg chg="add mod">
          <ac:chgData name="Kishimoto Shohei" userId="1558d623-494c-453f-9215-5f147204d0ae" providerId="ADAL" clId="{A0C49079-3A8C-49E1-8EC1-3A2196BDF68B}" dt="2023-05-29T05:30:51.241" v="15398"/>
          <ac:spMkLst>
            <pc:docMk/>
            <pc:sldMk cId="1983147368" sldId="462"/>
            <ac:spMk id="9" creationId="{15F9E2CE-390B-5184-FFD0-FD23D0BD5D86}"/>
          </ac:spMkLst>
        </pc:spChg>
        <pc:spChg chg="add mod">
          <ac:chgData name="Kishimoto Shohei" userId="1558d623-494c-453f-9215-5f147204d0ae" providerId="ADAL" clId="{A0C49079-3A8C-49E1-8EC1-3A2196BDF68B}" dt="2023-05-29T05:31:02.340" v="15403" actId="1076"/>
          <ac:spMkLst>
            <pc:docMk/>
            <pc:sldMk cId="1983147368" sldId="462"/>
            <ac:spMk id="11" creationId="{FD1DD10D-AFF0-92CD-A167-B6647E589C8F}"/>
          </ac:spMkLst>
        </pc:spChg>
        <pc:spChg chg="add mod">
          <ac:chgData name="Kishimoto Shohei" userId="1558d623-494c-453f-9215-5f147204d0ae" providerId="ADAL" clId="{A0C49079-3A8C-49E1-8EC1-3A2196BDF68B}" dt="2023-05-29T05:31:14.699" v="15407" actId="1076"/>
          <ac:spMkLst>
            <pc:docMk/>
            <pc:sldMk cId="1983147368" sldId="462"/>
            <ac:spMk id="16" creationId="{B7342997-5E7A-F208-2D66-36B01D644D4B}"/>
          </ac:spMkLst>
        </pc:spChg>
        <pc:spChg chg="add mod">
          <ac:chgData name="Kishimoto Shohei" userId="1558d623-494c-453f-9215-5f147204d0ae" providerId="ADAL" clId="{A0C49079-3A8C-49E1-8EC1-3A2196BDF68B}" dt="2023-05-29T05:31:24.349" v="15413" actId="1036"/>
          <ac:spMkLst>
            <pc:docMk/>
            <pc:sldMk cId="1983147368" sldId="462"/>
            <ac:spMk id="17" creationId="{7D510CE5-D448-9576-5F4D-28F9C3835F92}"/>
          </ac:spMkLst>
        </pc:spChg>
        <pc:spChg chg="add mod">
          <ac:chgData name="Kishimoto Shohei" userId="1558d623-494c-453f-9215-5f147204d0ae" providerId="ADAL" clId="{A0C49079-3A8C-49E1-8EC1-3A2196BDF68B}" dt="2023-05-29T05:31:30.304" v="15416" actId="14100"/>
          <ac:spMkLst>
            <pc:docMk/>
            <pc:sldMk cId="1983147368" sldId="462"/>
            <ac:spMk id="18" creationId="{4453FD80-D63E-09A6-8849-4978BAD3065B}"/>
          </ac:spMkLst>
        </pc:spChg>
        <pc:spChg chg="add mod">
          <ac:chgData name="Kishimoto Shohei" userId="1558d623-494c-453f-9215-5f147204d0ae" providerId="ADAL" clId="{A0C49079-3A8C-49E1-8EC1-3A2196BDF68B}" dt="2023-05-29T05:31:38.551" v="15419" actId="14100"/>
          <ac:spMkLst>
            <pc:docMk/>
            <pc:sldMk cId="1983147368" sldId="462"/>
            <ac:spMk id="19" creationId="{4AD8BBBA-C034-6D0B-FA0B-9A3E04DAB229}"/>
          </ac:spMkLst>
        </pc:spChg>
        <pc:spChg chg="add mod">
          <ac:chgData name="Kishimoto Shohei" userId="1558d623-494c-453f-9215-5f147204d0ae" providerId="ADAL" clId="{A0C49079-3A8C-49E1-8EC1-3A2196BDF68B}" dt="2023-05-29T05:31:56.465" v="15451"/>
          <ac:spMkLst>
            <pc:docMk/>
            <pc:sldMk cId="1983147368" sldId="462"/>
            <ac:spMk id="20" creationId="{0385651B-BF67-5DA4-7D87-6A721E938DA1}"/>
          </ac:spMkLst>
        </pc:spChg>
        <pc:spChg chg="add mod">
          <ac:chgData name="Kishimoto Shohei" userId="1558d623-494c-453f-9215-5f147204d0ae" providerId="ADAL" clId="{A0C49079-3A8C-49E1-8EC1-3A2196BDF68B}" dt="2023-05-29T05:32:07.035" v="15472"/>
          <ac:spMkLst>
            <pc:docMk/>
            <pc:sldMk cId="1983147368" sldId="462"/>
            <ac:spMk id="23" creationId="{A9E4172F-6D67-7F66-55E0-DA30FC19187B}"/>
          </ac:spMkLst>
        </pc:spChg>
        <pc:picChg chg="add mod">
          <ac:chgData name="Kishimoto Shohei" userId="1558d623-494c-453f-9215-5f147204d0ae" providerId="ADAL" clId="{A0C49079-3A8C-49E1-8EC1-3A2196BDF68B}" dt="2023-05-29T05:29:50.746" v="15264" actId="1076"/>
          <ac:picMkLst>
            <pc:docMk/>
            <pc:sldMk cId="1983147368" sldId="462"/>
            <ac:picMk id="6" creationId="{9F955C33-B6F2-AB80-EDE9-B402038CE1CB}"/>
          </ac:picMkLst>
        </pc:picChg>
        <pc:picChg chg="add mod">
          <ac:chgData name="Kishimoto Shohei" userId="1558d623-494c-453f-9215-5f147204d0ae" providerId="ADAL" clId="{A0C49079-3A8C-49E1-8EC1-3A2196BDF68B}" dt="2023-05-29T05:29:50.746" v="15264" actId="1076"/>
          <ac:picMkLst>
            <pc:docMk/>
            <pc:sldMk cId="1983147368" sldId="462"/>
            <ac:picMk id="8" creationId="{63EEA87E-7D86-70DB-29FA-2108B20379C9}"/>
          </ac:picMkLst>
        </pc:picChg>
        <pc:picChg chg="add mod">
          <ac:chgData name="Kishimoto Shohei" userId="1558d623-494c-453f-9215-5f147204d0ae" providerId="ADAL" clId="{A0C49079-3A8C-49E1-8EC1-3A2196BDF68B}" dt="2023-05-29T05:30:59.091" v="15401" actId="571"/>
          <ac:picMkLst>
            <pc:docMk/>
            <pc:sldMk cId="1983147368" sldId="462"/>
            <ac:picMk id="15" creationId="{1DF07DFE-044F-C64C-0787-E42A1E06268B}"/>
          </ac:picMkLst>
        </pc:picChg>
        <pc:cxnChg chg="add mod">
          <ac:chgData name="Kishimoto Shohei" userId="1558d623-494c-453f-9215-5f147204d0ae" providerId="ADAL" clId="{A0C49079-3A8C-49E1-8EC1-3A2196BDF68B}" dt="2023-05-29T05:31:40.420" v="15420" actId="1076"/>
          <ac:cxnSpMkLst>
            <pc:docMk/>
            <pc:sldMk cId="1983147368" sldId="462"/>
            <ac:cxnSpMk id="10" creationId="{A56E0D73-1CE2-C4EC-139F-54EFF5B13323}"/>
          </ac:cxnSpMkLst>
        </pc:cxnChg>
        <pc:cxnChg chg="add mod">
          <ac:chgData name="Kishimoto Shohei" userId="1558d623-494c-453f-9215-5f147204d0ae" providerId="ADAL" clId="{A0C49079-3A8C-49E1-8EC1-3A2196BDF68B}" dt="2023-05-29T05:31:49.363" v="15423" actId="14100"/>
          <ac:cxnSpMkLst>
            <pc:docMk/>
            <pc:sldMk cId="1983147368" sldId="462"/>
            <ac:cxnSpMk id="21" creationId="{D9EA96A2-FFAA-8143-A101-57CCF5C27AA2}"/>
          </ac:cxnSpMkLst>
        </pc:cxnChg>
        <pc:cxnChg chg="add mod">
          <ac:chgData name="Kishimoto Shohei" userId="1558d623-494c-453f-9215-5f147204d0ae" providerId="ADAL" clId="{A0C49079-3A8C-49E1-8EC1-3A2196BDF68B}" dt="2023-05-29T05:32:03.329" v="15454" actId="14100"/>
          <ac:cxnSpMkLst>
            <pc:docMk/>
            <pc:sldMk cId="1983147368" sldId="462"/>
            <ac:cxnSpMk id="24" creationId="{F9E23566-C2F5-3EA8-A86B-3641A4C2B904}"/>
          </ac:cxnSpMkLst>
        </pc:cxnChg>
      </pc:sldChg>
      <pc:sldChg chg="addSp delSp modSp add mod">
        <pc:chgData name="Kishimoto Shohei" userId="1558d623-494c-453f-9215-5f147204d0ae" providerId="ADAL" clId="{A0C49079-3A8C-49E1-8EC1-3A2196BDF68B}" dt="2023-05-29T05:34:55.027" v="15590" actId="1076"/>
        <pc:sldMkLst>
          <pc:docMk/>
          <pc:sldMk cId="3283365566" sldId="463"/>
        </pc:sldMkLst>
        <pc:spChg chg="mod">
          <ac:chgData name="Kishimoto Shohei" userId="1558d623-494c-453f-9215-5f147204d0ae" providerId="ADAL" clId="{A0C49079-3A8C-49E1-8EC1-3A2196BDF68B}" dt="2023-05-29T05:33:44.551" v="15580"/>
          <ac:spMkLst>
            <pc:docMk/>
            <pc:sldMk cId="3283365566" sldId="463"/>
            <ac:spMk id="3" creationId="{CE55FE7B-309F-BDED-600F-38BDBFA925AB}"/>
          </ac:spMkLst>
        </pc:spChg>
        <pc:spChg chg="del">
          <ac:chgData name="Kishimoto Shohei" userId="1558d623-494c-453f-9215-5f147204d0ae" providerId="ADAL" clId="{A0C49079-3A8C-49E1-8EC1-3A2196BDF68B}" dt="2023-05-29T05:32:51.254" v="15474" actId="478"/>
          <ac:spMkLst>
            <pc:docMk/>
            <pc:sldMk cId="3283365566" sldId="463"/>
            <ac:spMk id="9" creationId="{15F9E2CE-390B-5184-FFD0-FD23D0BD5D86}"/>
          </ac:spMkLst>
        </pc:spChg>
        <pc:spChg chg="del">
          <ac:chgData name="Kishimoto Shohei" userId="1558d623-494c-453f-9215-5f147204d0ae" providerId="ADAL" clId="{A0C49079-3A8C-49E1-8EC1-3A2196BDF68B}" dt="2023-05-29T05:32:51.254" v="15474" actId="478"/>
          <ac:spMkLst>
            <pc:docMk/>
            <pc:sldMk cId="3283365566" sldId="463"/>
            <ac:spMk id="11" creationId="{FD1DD10D-AFF0-92CD-A167-B6647E589C8F}"/>
          </ac:spMkLst>
        </pc:spChg>
        <pc:spChg chg="add mod">
          <ac:chgData name="Kishimoto Shohei" userId="1558d623-494c-453f-9215-5f147204d0ae" providerId="ADAL" clId="{A0C49079-3A8C-49E1-8EC1-3A2196BDF68B}" dt="2023-05-29T05:34:01.723" v="15584" actId="14100"/>
          <ac:spMkLst>
            <pc:docMk/>
            <pc:sldMk cId="3283365566" sldId="463"/>
            <ac:spMk id="12" creationId="{140BDAC8-21FD-2EE2-FC0C-62C746D72536}"/>
          </ac:spMkLst>
        </pc:spChg>
        <pc:spChg chg="add mod">
          <ac:chgData name="Kishimoto Shohei" userId="1558d623-494c-453f-9215-5f147204d0ae" providerId="ADAL" clId="{A0C49079-3A8C-49E1-8EC1-3A2196BDF68B}" dt="2023-05-29T05:34:17.153" v="15587" actId="1076"/>
          <ac:spMkLst>
            <pc:docMk/>
            <pc:sldMk cId="3283365566" sldId="463"/>
            <ac:spMk id="13" creationId="{04E54E30-CB61-8D9F-40A3-866B7135C47A}"/>
          </ac:spMkLst>
        </pc:spChg>
        <pc:spChg chg="del">
          <ac:chgData name="Kishimoto Shohei" userId="1558d623-494c-453f-9215-5f147204d0ae" providerId="ADAL" clId="{A0C49079-3A8C-49E1-8EC1-3A2196BDF68B}" dt="2023-05-29T05:32:51.254" v="15474" actId="478"/>
          <ac:spMkLst>
            <pc:docMk/>
            <pc:sldMk cId="3283365566" sldId="463"/>
            <ac:spMk id="16" creationId="{B7342997-5E7A-F208-2D66-36B01D644D4B}"/>
          </ac:spMkLst>
        </pc:spChg>
        <pc:spChg chg="del">
          <ac:chgData name="Kishimoto Shohei" userId="1558d623-494c-453f-9215-5f147204d0ae" providerId="ADAL" clId="{A0C49079-3A8C-49E1-8EC1-3A2196BDF68B}" dt="2023-05-29T05:32:51.254" v="15474" actId="478"/>
          <ac:spMkLst>
            <pc:docMk/>
            <pc:sldMk cId="3283365566" sldId="463"/>
            <ac:spMk id="17" creationId="{7D510CE5-D448-9576-5F4D-28F9C3835F92}"/>
          </ac:spMkLst>
        </pc:spChg>
        <pc:spChg chg="del">
          <ac:chgData name="Kishimoto Shohei" userId="1558d623-494c-453f-9215-5f147204d0ae" providerId="ADAL" clId="{A0C49079-3A8C-49E1-8EC1-3A2196BDF68B}" dt="2023-05-29T05:32:51.254" v="15474" actId="478"/>
          <ac:spMkLst>
            <pc:docMk/>
            <pc:sldMk cId="3283365566" sldId="463"/>
            <ac:spMk id="18" creationId="{4453FD80-D63E-09A6-8849-4978BAD3065B}"/>
          </ac:spMkLst>
        </pc:spChg>
        <pc:spChg chg="del">
          <ac:chgData name="Kishimoto Shohei" userId="1558d623-494c-453f-9215-5f147204d0ae" providerId="ADAL" clId="{A0C49079-3A8C-49E1-8EC1-3A2196BDF68B}" dt="2023-05-29T05:32:51.254" v="15474" actId="478"/>
          <ac:spMkLst>
            <pc:docMk/>
            <pc:sldMk cId="3283365566" sldId="463"/>
            <ac:spMk id="19" creationId="{4AD8BBBA-C034-6D0B-FA0B-9A3E04DAB229}"/>
          </ac:spMkLst>
        </pc:spChg>
        <pc:spChg chg="del">
          <ac:chgData name="Kishimoto Shohei" userId="1558d623-494c-453f-9215-5f147204d0ae" providerId="ADAL" clId="{A0C49079-3A8C-49E1-8EC1-3A2196BDF68B}" dt="2023-05-29T05:32:51.254" v="15474" actId="478"/>
          <ac:spMkLst>
            <pc:docMk/>
            <pc:sldMk cId="3283365566" sldId="463"/>
            <ac:spMk id="20" creationId="{0385651B-BF67-5DA4-7D87-6A721E938DA1}"/>
          </ac:spMkLst>
        </pc:spChg>
        <pc:spChg chg="del">
          <ac:chgData name="Kishimoto Shohei" userId="1558d623-494c-453f-9215-5f147204d0ae" providerId="ADAL" clId="{A0C49079-3A8C-49E1-8EC1-3A2196BDF68B}" dt="2023-05-29T05:32:51.254" v="15474" actId="478"/>
          <ac:spMkLst>
            <pc:docMk/>
            <pc:sldMk cId="3283365566" sldId="463"/>
            <ac:spMk id="23" creationId="{A9E4172F-6D67-7F66-55E0-DA30FC19187B}"/>
          </ac:spMkLst>
        </pc:spChg>
        <pc:picChg chg="del">
          <ac:chgData name="Kishimoto Shohei" userId="1558d623-494c-453f-9215-5f147204d0ae" providerId="ADAL" clId="{A0C49079-3A8C-49E1-8EC1-3A2196BDF68B}" dt="2023-05-29T05:32:51.254" v="15474" actId="478"/>
          <ac:picMkLst>
            <pc:docMk/>
            <pc:sldMk cId="3283365566" sldId="463"/>
            <ac:picMk id="6" creationId="{9F955C33-B6F2-AB80-EDE9-B402038CE1CB}"/>
          </ac:picMkLst>
        </pc:picChg>
        <pc:picChg chg="add mod">
          <ac:chgData name="Kishimoto Shohei" userId="1558d623-494c-453f-9215-5f147204d0ae" providerId="ADAL" clId="{A0C49079-3A8C-49E1-8EC1-3A2196BDF68B}" dt="2023-05-29T05:33:47.158" v="15581" actId="1076"/>
          <ac:picMkLst>
            <pc:docMk/>
            <pc:sldMk cId="3283365566" sldId="463"/>
            <ac:picMk id="7" creationId="{5F108B3F-C3F4-535F-9D93-F8F6F82587F0}"/>
          </ac:picMkLst>
        </pc:picChg>
        <pc:picChg chg="del">
          <ac:chgData name="Kishimoto Shohei" userId="1558d623-494c-453f-9215-5f147204d0ae" providerId="ADAL" clId="{A0C49079-3A8C-49E1-8EC1-3A2196BDF68B}" dt="2023-05-29T05:32:51.254" v="15474" actId="478"/>
          <ac:picMkLst>
            <pc:docMk/>
            <pc:sldMk cId="3283365566" sldId="463"/>
            <ac:picMk id="8" creationId="{63EEA87E-7D86-70DB-29FA-2108B20379C9}"/>
          </ac:picMkLst>
        </pc:picChg>
        <pc:picChg chg="add mod">
          <ac:chgData name="Kishimoto Shohei" userId="1558d623-494c-453f-9215-5f147204d0ae" providerId="ADAL" clId="{A0C49079-3A8C-49E1-8EC1-3A2196BDF68B}" dt="2023-05-29T05:34:55.027" v="15590" actId="1076"/>
          <ac:picMkLst>
            <pc:docMk/>
            <pc:sldMk cId="3283365566" sldId="463"/>
            <ac:picMk id="22" creationId="{3912A7E2-9CA5-2E3B-EDC3-6D5173ABE927}"/>
          </ac:picMkLst>
        </pc:picChg>
        <pc:cxnChg chg="del">
          <ac:chgData name="Kishimoto Shohei" userId="1558d623-494c-453f-9215-5f147204d0ae" providerId="ADAL" clId="{A0C49079-3A8C-49E1-8EC1-3A2196BDF68B}" dt="2023-05-29T05:32:51.254" v="15474" actId="478"/>
          <ac:cxnSpMkLst>
            <pc:docMk/>
            <pc:sldMk cId="3283365566" sldId="463"/>
            <ac:cxnSpMk id="10" creationId="{A56E0D73-1CE2-C4EC-139F-54EFF5B13323}"/>
          </ac:cxnSpMkLst>
        </pc:cxnChg>
        <pc:cxnChg chg="add mod">
          <ac:chgData name="Kishimoto Shohei" userId="1558d623-494c-453f-9215-5f147204d0ae" providerId="ADAL" clId="{A0C49079-3A8C-49E1-8EC1-3A2196BDF68B}" dt="2023-05-29T05:34:13.583" v="15586" actId="1076"/>
          <ac:cxnSpMkLst>
            <pc:docMk/>
            <pc:sldMk cId="3283365566" sldId="463"/>
            <ac:cxnSpMk id="14" creationId="{D6A2E187-4975-DBB6-E07C-B5D95FEB3E73}"/>
          </ac:cxnSpMkLst>
        </pc:cxnChg>
        <pc:cxnChg chg="del">
          <ac:chgData name="Kishimoto Shohei" userId="1558d623-494c-453f-9215-5f147204d0ae" providerId="ADAL" clId="{A0C49079-3A8C-49E1-8EC1-3A2196BDF68B}" dt="2023-05-29T05:32:51.254" v="15474" actId="478"/>
          <ac:cxnSpMkLst>
            <pc:docMk/>
            <pc:sldMk cId="3283365566" sldId="463"/>
            <ac:cxnSpMk id="21" creationId="{D9EA96A2-FFAA-8143-A101-57CCF5C27AA2}"/>
          </ac:cxnSpMkLst>
        </pc:cxnChg>
        <pc:cxnChg chg="del mod">
          <ac:chgData name="Kishimoto Shohei" userId="1558d623-494c-453f-9215-5f147204d0ae" providerId="ADAL" clId="{A0C49079-3A8C-49E1-8EC1-3A2196BDF68B}" dt="2023-05-29T05:32:51.254" v="15474" actId="478"/>
          <ac:cxnSpMkLst>
            <pc:docMk/>
            <pc:sldMk cId="3283365566" sldId="463"/>
            <ac:cxnSpMk id="24" creationId="{F9E23566-C2F5-3EA8-A86B-3641A4C2B904}"/>
          </ac:cxnSpMkLst>
        </pc:cxnChg>
      </pc:sldChg>
      <pc:sldChg chg="modSp add mod">
        <pc:chgData name="Kishimoto Shohei" userId="1558d623-494c-453f-9215-5f147204d0ae" providerId="ADAL" clId="{A0C49079-3A8C-49E1-8EC1-3A2196BDF68B}" dt="2023-05-29T06:33:09.747" v="17051" actId="20577"/>
        <pc:sldMkLst>
          <pc:docMk/>
          <pc:sldMk cId="4016456916" sldId="464"/>
        </pc:sldMkLst>
        <pc:spChg chg="mod">
          <ac:chgData name="Kishimoto Shohei" userId="1558d623-494c-453f-9215-5f147204d0ae" providerId="ADAL" clId="{A0C49079-3A8C-49E1-8EC1-3A2196BDF68B}" dt="2023-05-29T06:33:09.747" v="17051" actId="20577"/>
          <ac:spMkLst>
            <pc:docMk/>
            <pc:sldMk cId="4016456916" sldId="464"/>
            <ac:spMk id="3" creationId="{8F2C2C22-5558-AA2B-398D-1ECB5AE085D8}"/>
          </ac:spMkLst>
        </pc:spChg>
        <pc:spChg chg="mod">
          <ac:chgData name="Kishimoto Shohei" userId="1558d623-494c-453f-9215-5f147204d0ae" providerId="ADAL" clId="{A0C49079-3A8C-49E1-8EC1-3A2196BDF68B}" dt="2023-05-29T05:55:39.942" v="15681"/>
          <ac:spMkLst>
            <pc:docMk/>
            <pc:sldMk cId="4016456916" sldId="464"/>
            <ac:spMk id="4" creationId="{E5392A96-9799-4720-1C4F-9BDD63AAEB2B}"/>
          </ac:spMkLst>
        </pc:spChg>
      </pc:sldChg>
      <pc:sldChg chg="addSp delSp modSp new mod">
        <pc:chgData name="Kishimoto Shohei" userId="1558d623-494c-453f-9215-5f147204d0ae" providerId="ADAL" clId="{A0C49079-3A8C-49E1-8EC1-3A2196BDF68B}" dt="2023-05-30T01:35:08.431" v="19009" actId="14100"/>
        <pc:sldMkLst>
          <pc:docMk/>
          <pc:sldMk cId="1223047046" sldId="465"/>
        </pc:sldMkLst>
        <pc:spChg chg="mod">
          <ac:chgData name="Kishimoto Shohei" userId="1558d623-494c-453f-9215-5f147204d0ae" providerId="ADAL" clId="{A0C49079-3A8C-49E1-8EC1-3A2196BDF68B}" dt="2023-05-30T01:34:58.962" v="19007" actId="15"/>
          <ac:spMkLst>
            <pc:docMk/>
            <pc:sldMk cId="1223047046" sldId="465"/>
            <ac:spMk id="3" creationId="{FBBA90E6-2C92-98AE-5AF9-F5B6640E1372}"/>
          </ac:spMkLst>
        </pc:spChg>
        <pc:spChg chg="mod">
          <ac:chgData name="Kishimoto Shohei" userId="1558d623-494c-453f-9215-5f147204d0ae" providerId="ADAL" clId="{A0C49079-3A8C-49E1-8EC1-3A2196BDF68B}" dt="2023-05-29T06:43:07.689" v="17058"/>
          <ac:spMkLst>
            <pc:docMk/>
            <pc:sldMk cId="1223047046" sldId="465"/>
            <ac:spMk id="4" creationId="{42ED02FB-4422-EFAA-EC43-2DE2538B6C8D}"/>
          </ac:spMkLst>
        </pc:spChg>
        <pc:picChg chg="add del mod">
          <ac:chgData name="Kishimoto Shohei" userId="1558d623-494c-453f-9215-5f147204d0ae" providerId="ADAL" clId="{A0C49079-3A8C-49E1-8EC1-3A2196BDF68B}" dt="2023-05-29T07:00:12.739" v="17432" actId="478"/>
          <ac:picMkLst>
            <pc:docMk/>
            <pc:sldMk cId="1223047046" sldId="465"/>
            <ac:picMk id="6" creationId="{23A206EA-0782-E60C-95CB-61E99120B0EC}"/>
          </ac:picMkLst>
        </pc:picChg>
        <pc:picChg chg="add mod">
          <ac:chgData name="Kishimoto Shohei" userId="1558d623-494c-453f-9215-5f147204d0ae" providerId="ADAL" clId="{A0C49079-3A8C-49E1-8EC1-3A2196BDF68B}" dt="2023-05-30T01:35:08.431" v="19009" actId="14100"/>
          <ac:picMkLst>
            <pc:docMk/>
            <pc:sldMk cId="1223047046" sldId="465"/>
            <ac:picMk id="8" creationId="{F485E9B0-85B2-42D8-F101-57B02F57C09F}"/>
          </ac:picMkLst>
        </pc:picChg>
      </pc:sldChg>
      <pc:sldChg chg="addSp delSp modSp new mod">
        <pc:chgData name="Kishimoto Shohei" userId="1558d623-494c-453f-9215-5f147204d0ae" providerId="ADAL" clId="{A0C49079-3A8C-49E1-8EC1-3A2196BDF68B}" dt="2023-05-30T01:36:49.825" v="19015" actId="14100"/>
        <pc:sldMkLst>
          <pc:docMk/>
          <pc:sldMk cId="1658708564" sldId="466"/>
        </pc:sldMkLst>
        <pc:spChg chg="del">
          <ac:chgData name="Kishimoto Shohei" userId="1558d623-494c-453f-9215-5f147204d0ae" providerId="ADAL" clId="{A0C49079-3A8C-49E1-8EC1-3A2196BDF68B}" dt="2023-05-29T07:01:33.683" v="17438" actId="22"/>
          <ac:spMkLst>
            <pc:docMk/>
            <pc:sldMk cId="1658708564" sldId="466"/>
            <ac:spMk id="3" creationId="{1B92054D-5FFC-565C-B70E-96DB2D2B6952}"/>
          </ac:spMkLst>
        </pc:spChg>
        <pc:spChg chg="add mod">
          <ac:chgData name="Kishimoto Shohei" userId="1558d623-494c-453f-9215-5f147204d0ae" providerId="ADAL" clId="{A0C49079-3A8C-49E1-8EC1-3A2196BDF68B}" dt="2023-05-30T01:30:56.468" v="18887" actId="14100"/>
          <ac:spMkLst>
            <pc:docMk/>
            <pc:sldMk cId="1658708564" sldId="466"/>
            <ac:spMk id="3" creationId="{F1AAF3BE-11B8-7626-3C7B-F4891D8D3B9D}"/>
          </ac:spMkLst>
        </pc:spChg>
        <pc:spChg chg="mod">
          <ac:chgData name="Kishimoto Shohei" userId="1558d623-494c-453f-9215-5f147204d0ae" providerId="ADAL" clId="{A0C49079-3A8C-49E1-8EC1-3A2196BDF68B}" dt="2023-05-29T07:04:20.340" v="17490"/>
          <ac:spMkLst>
            <pc:docMk/>
            <pc:sldMk cId="1658708564" sldId="466"/>
            <ac:spMk id="4" creationId="{0A215AD4-9C45-C0A4-3668-D89DD3DD9028}"/>
          </ac:spMkLst>
        </pc:spChg>
        <pc:spChg chg="add mod">
          <ac:chgData name="Kishimoto Shohei" userId="1558d623-494c-453f-9215-5f147204d0ae" providerId="ADAL" clId="{A0C49079-3A8C-49E1-8EC1-3A2196BDF68B}" dt="2023-05-30T01:31:13.620" v="18891" actId="1076"/>
          <ac:spMkLst>
            <pc:docMk/>
            <pc:sldMk cId="1658708564" sldId="466"/>
            <ac:spMk id="5" creationId="{998E4E12-49AB-3A7E-3111-CCB62852B52F}"/>
          </ac:spMkLst>
        </pc:spChg>
        <pc:spChg chg="add mod">
          <ac:chgData name="Kishimoto Shohei" userId="1558d623-494c-453f-9215-5f147204d0ae" providerId="ADAL" clId="{A0C49079-3A8C-49E1-8EC1-3A2196BDF68B}" dt="2023-05-30T01:36:49.825" v="19015" actId="14100"/>
          <ac:spMkLst>
            <pc:docMk/>
            <pc:sldMk cId="1658708564" sldId="466"/>
            <ac:spMk id="7" creationId="{F550241B-35C7-1598-58E4-A8E7F6FBF77E}"/>
          </ac:spMkLst>
        </pc:spChg>
        <pc:spChg chg="add mod">
          <ac:chgData name="Kishimoto Shohei" userId="1558d623-494c-453f-9215-5f147204d0ae" providerId="ADAL" clId="{A0C49079-3A8C-49E1-8EC1-3A2196BDF68B}" dt="2023-05-30T01:36:43.453" v="19014" actId="1076"/>
          <ac:spMkLst>
            <pc:docMk/>
            <pc:sldMk cId="1658708564" sldId="466"/>
            <ac:spMk id="9" creationId="{BD81D8C2-9F3B-5B7B-18E6-4E96BFCEBE36}"/>
          </ac:spMkLst>
        </pc:spChg>
        <pc:spChg chg="add mod">
          <ac:chgData name="Kishimoto Shohei" userId="1558d623-494c-453f-9215-5f147204d0ae" providerId="ADAL" clId="{A0C49079-3A8C-49E1-8EC1-3A2196BDF68B}" dt="2023-05-30T01:32:29.274" v="18938" actId="1076"/>
          <ac:spMkLst>
            <pc:docMk/>
            <pc:sldMk cId="1658708564" sldId="466"/>
            <ac:spMk id="10" creationId="{32FE1402-1E5B-2126-126B-BD95F83AEED9}"/>
          </ac:spMkLst>
        </pc:spChg>
        <pc:spChg chg="add mod">
          <ac:chgData name="Kishimoto Shohei" userId="1558d623-494c-453f-9215-5f147204d0ae" providerId="ADAL" clId="{A0C49079-3A8C-49E1-8EC1-3A2196BDF68B}" dt="2023-05-30T01:32:25.895" v="18937" actId="14100"/>
          <ac:spMkLst>
            <pc:docMk/>
            <pc:sldMk cId="1658708564" sldId="466"/>
            <ac:spMk id="11" creationId="{B1B1CDCD-FBE6-2955-27B3-9DF881A5A3B3}"/>
          </ac:spMkLst>
        </pc:spChg>
        <pc:spChg chg="add mod">
          <ac:chgData name="Kishimoto Shohei" userId="1558d623-494c-453f-9215-5f147204d0ae" providerId="ADAL" clId="{A0C49079-3A8C-49E1-8EC1-3A2196BDF68B}" dt="2023-05-30T01:33:09.999" v="18970" actId="14100"/>
          <ac:spMkLst>
            <pc:docMk/>
            <pc:sldMk cId="1658708564" sldId="466"/>
            <ac:spMk id="13" creationId="{FE28442B-AF88-4FB7-005C-5E02B3FB0620}"/>
          </ac:spMkLst>
        </pc:spChg>
        <pc:spChg chg="add mod">
          <ac:chgData name="Kishimoto Shohei" userId="1558d623-494c-453f-9215-5f147204d0ae" providerId="ADAL" clId="{A0C49079-3A8C-49E1-8EC1-3A2196BDF68B}" dt="2023-05-30T01:33:05.263" v="18969" actId="1036"/>
          <ac:spMkLst>
            <pc:docMk/>
            <pc:sldMk cId="1658708564" sldId="466"/>
            <ac:spMk id="14" creationId="{2FAC9D4B-EE48-72C2-9D3B-FF3C7D2E30A7}"/>
          </ac:spMkLst>
        </pc:spChg>
        <pc:spChg chg="add mod">
          <ac:chgData name="Kishimoto Shohei" userId="1558d623-494c-453f-9215-5f147204d0ae" providerId="ADAL" clId="{A0C49079-3A8C-49E1-8EC1-3A2196BDF68B}" dt="2023-05-30T01:33:24.367" v="18973" actId="14100"/>
          <ac:spMkLst>
            <pc:docMk/>
            <pc:sldMk cId="1658708564" sldId="466"/>
            <ac:spMk id="15" creationId="{F657F3BF-94E8-239E-0A00-8AF9EE5D3A4E}"/>
          </ac:spMkLst>
        </pc:spChg>
        <pc:spChg chg="add mod">
          <ac:chgData name="Kishimoto Shohei" userId="1558d623-494c-453f-9215-5f147204d0ae" providerId="ADAL" clId="{A0C49079-3A8C-49E1-8EC1-3A2196BDF68B}" dt="2023-05-30T01:33:39.555" v="18996" actId="14100"/>
          <ac:spMkLst>
            <pc:docMk/>
            <pc:sldMk cId="1658708564" sldId="466"/>
            <ac:spMk id="16" creationId="{82258FE1-4FEF-887D-5EE3-D9FCFC5EB8CA}"/>
          </ac:spMkLst>
        </pc:spChg>
        <pc:picChg chg="add mod ord">
          <ac:chgData name="Kishimoto Shohei" userId="1558d623-494c-453f-9215-5f147204d0ae" providerId="ADAL" clId="{A0C49079-3A8C-49E1-8EC1-3A2196BDF68B}" dt="2023-05-30T01:36:30.999" v="19011" actId="1076"/>
          <ac:picMkLst>
            <pc:docMk/>
            <pc:sldMk cId="1658708564" sldId="466"/>
            <ac:picMk id="6" creationId="{D0BBDFF9-DB52-3947-AB92-F08B9E5FB90C}"/>
          </ac:picMkLst>
        </pc:picChg>
        <pc:picChg chg="add mod modCrop">
          <ac:chgData name="Kishimoto Shohei" userId="1558d623-494c-453f-9215-5f147204d0ae" providerId="ADAL" clId="{A0C49079-3A8C-49E1-8EC1-3A2196BDF68B}" dt="2023-05-29T07:04:00.308" v="17459" actId="732"/>
          <ac:picMkLst>
            <pc:docMk/>
            <pc:sldMk cId="1658708564" sldId="466"/>
            <ac:picMk id="8" creationId="{CBD2E748-03D5-69EC-732B-EAF3150BCDC7}"/>
          </ac:picMkLst>
        </pc:picChg>
        <pc:picChg chg="add del mod modCrop">
          <ac:chgData name="Kishimoto Shohei" userId="1558d623-494c-453f-9215-5f147204d0ae" providerId="ADAL" clId="{A0C49079-3A8C-49E1-8EC1-3A2196BDF68B}" dt="2023-05-29T07:03:38.782" v="17455" actId="478"/>
          <ac:picMkLst>
            <pc:docMk/>
            <pc:sldMk cId="1658708564" sldId="466"/>
            <ac:picMk id="10" creationId="{4522442C-6DD3-F04D-F934-BB1227EB1768}"/>
          </ac:picMkLst>
        </pc:picChg>
        <pc:picChg chg="add mod">
          <ac:chgData name="Kishimoto Shohei" userId="1558d623-494c-453f-9215-5f147204d0ae" providerId="ADAL" clId="{A0C49079-3A8C-49E1-8EC1-3A2196BDF68B}" dt="2023-05-30T01:32:57.636" v="18963" actId="1076"/>
          <ac:picMkLst>
            <pc:docMk/>
            <pc:sldMk cId="1658708564" sldId="466"/>
            <ac:picMk id="12" creationId="{35C571C7-DC79-58CB-F077-C2564A131B56}"/>
          </ac:picMkLst>
        </pc:picChg>
      </pc:sldChg>
      <pc:sldChg chg="addSp modSp new mod">
        <pc:chgData name="Kishimoto Shohei" userId="1558d623-494c-453f-9215-5f147204d0ae" providerId="ADAL" clId="{A0C49079-3A8C-49E1-8EC1-3A2196BDF68B}" dt="2023-05-30T01:49:59.539" v="20114" actId="1076"/>
        <pc:sldMkLst>
          <pc:docMk/>
          <pc:sldMk cId="200309939" sldId="467"/>
        </pc:sldMkLst>
        <pc:spChg chg="mod">
          <ac:chgData name="Kishimoto Shohei" userId="1558d623-494c-453f-9215-5f147204d0ae" providerId="ADAL" clId="{A0C49079-3A8C-49E1-8EC1-3A2196BDF68B}" dt="2023-05-30T01:49:56.076" v="20113"/>
          <ac:spMkLst>
            <pc:docMk/>
            <pc:sldMk cId="200309939" sldId="467"/>
            <ac:spMk id="3" creationId="{463D4A74-C159-6374-64AA-D7AC1F1A2542}"/>
          </ac:spMkLst>
        </pc:spChg>
        <pc:spChg chg="mod">
          <ac:chgData name="Kishimoto Shohei" userId="1558d623-494c-453f-9215-5f147204d0ae" providerId="ADAL" clId="{A0C49079-3A8C-49E1-8EC1-3A2196BDF68B}" dt="2023-05-29T08:01:09.356" v="17714"/>
          <ac:spMkLst>
            <pc:docMk/>
            <pc:sldMk cId="200309939" sldId="467"/>
            <ac:spMk id="4" creationId="{73B73A22-38B5-0A44-3543-EB29309DB8D1}"/>
          </ac:spMkLst>
        </pc:spChg>
        <pc:picChg chg="add mod">
          <ac:chgData name="Kishimoto Shohei" userId="1558d623-494c-453f-9215-5f147204d0ae" providerId="ADAL" clId="{A0C49079-3A8C-49E1-8EC1-3A2196BDF68B}" dt="2023-05-30T01:49:59.539" v="20114" actId="1076"/>
          <ac:picMkLst>
            <pc:docMk/>
            <pc:sldMk cId="200309939" sldId="467"/>
            <ac:picMk id="6" creationId="{58A34674-3B4D-F5AE-1855-9CD405357CDE}"/>
          </ac:picMkLst>
        </pc:picChg>
        <pc:picChg chg="add mod">
          <ac:chgData name="Kishimoto Shohei" userId="1558d623-494c-453f-9215-5f147204d0ae" providerId="ADAL" clId="{A0C49079-3A8C-49E1-8EC1-3A2196BDF68B}" dt="2023-05-30T01:49:59.539" v="20114" actId="1076"/>
          <ac:picMkLst>
            <pc:docMk/>
            <pc:sldMk cId="200309939" sldId="467"/>
            <ac:picMk id="8" creationId="{05DCADC0-0586-A297-21B5-279ACD7F83A8}"/>
          </ac:picMkLst>
        </pc:picChg>
      </pc:sldChg>
      <pc:sldChg chg="addSp delSp modSp new mod">
        <pc:chgData name="Kishimoto Shohei" userId="1558d623-494c-453f-9215-5f147204d0ae" providerId="ADAL" clId="{A0C49079-3A8C-49E1-8EC1-3A2196BDF68B}" dt="2023-05-30T02:45:11.422" v="21224"/>
        <pc:sldMkLst>
          <pc:docMk/>
          <pc:sldMk cId="2487536615" sldId="468"/>
        </pc:sldMkLst>
        <pc:spChg chg="mod">
          <ac:chgData name="Kishimoto Shohei" userId="1558d623-494c-453f-9215-5f147204d0ae" providerId="ADAL" clId="{A0C49079-3A8C-49E1-8EC1-3A2196BDF68B}" dt="2023-05-30T02:45:11.422" v="21224"/>
          <ac:spMkLst>
            <pc:docMk/>
            <pc:sldMk cId="2487536615" sldId="468"/>
            <ac:spMk id="3" creationId="{7766BD27-494D-1182-4E97-EC4AB6BC55BA}"/>
          </ac:spMkLst>
        </pc:spChg>
        <pc:spChg chg="mod">
          <ac:chgData name="Kishimoto Shohei" userId="1558d623-494c-453f-9215-5f147204d0ae" providerId="ADAL" clId="{A0C49079-3A8C-49E1-8EC1-3A2196BDF68B}" dt="2023-05-29T08:01:44.149" v="17719" actId="27636"/>
          <ac:spMkLst>
            <pc:docMk/>
            <pc:sldMk cId="2487536615" sldId="468"/>
            <ac:spMk id="4" creationId="{C20310F3-B99F-1923-579A-E3DFCA0D8836}"/>
          </ac:spMkLst>
        </pc:spChg>
        <pc:spChg chg="add mod">
          <ac:chgData name="Kishimoto Shohei" userId="1558d623-494c-453f-9215-5f147204d0ae" providerId="ADAL" clId="{A0C49079-3A8C-49E1-8EC1-3A2196BDF68B}" dt="2023-05-30T02:40:05.235" v="20855" actId="1076"/>
          <ac:spMkLst>
            <pc:docMk/>
            <pc:sldMk cId="2487536615" sldId="468"/>
            <ac:spMk id="9" creationId="{142FAB00-0187-45BF-E737-32F90C3CCE94}"/>
          </ac:spMkLst>
        </pc:spChg>
        <pc:spChg chg="add del mod">
          <ac:chgData name="Kishimoto Shohei" userId="1558d623-494c-453f-9215-5f147204d0ae" providerId="ADAL" clId="{A0C49079-3A8C-49E1-8EC1-3A2196BDF68B}" dt="2023-05-30T02:12:20.296" v="20724" actId="478"/>
          <ac:spMkLst>
            <pc:docMk/>
            <pc:sldMk cId="2487536615" sldId="468"/>
            <ac:spMk id="10" creationId="{B62B35DB-102C-03A7-DD28-BC0DD93D8B15}"/>
          </ac:spMkLst>
        </pc:spChg>
        <pc:spChg chg="add del mod">
          <ac:chgData name="Kishimoto Shohei" userId="1558d623-494c-453f-9215-5f147204d0ae" providerId="ADAL" clId="{A0C49079-3A8C-49E1-8EC1-3A2196BDF68B}" dt="2023-05-30T02:37:17.981" v="20748" actId="478"/>
          <ac:spMkLst>
            <pc:docMk/>
            <pc:sldMk cId="2487536615" sldId="468"/>
            <ac:spMk id="13" creationId="{1CB3E287-6BE9-6E7F-032F-CA224606D078}"/>
          </ac:spMkLst>
        </pc:spChg>
        <pc:spChg chg="add del">
          <ac:chgData name="Kishimoto Shohei" userId="1558d623-494c-453f-9215-5f147204d0ae" providerId="ADAL" clId="{A0C49079-3A8C-49E1-8EC1-3A2196BDF68B}" dt="2023-05-30T02:43:16.315" v="21140"/>
          <ac:spMkLst>
            <pc:docMk/>
            <pc:sldMk cId="2487536615" sldId="468"/>
            <ac:spMk id="14" creationId="{882B17BF-127F-850F-AEB0-7CE740129FCB}"/>
          </ac:spMkLst>
        </pc:spChg>
        <pc:picChg chg="add mod">
          <ac:chgData name="Kishimoto Shohei" userId="1558d623-494c-453f-9215-5f147204d0ae" providerId="ADAL" clId="{A0C49079-3A8C-49E1-8EC1-3A2196BDF68B}" dt="2023-05-30T02:40:05.235" v="20855" actId="1076"/>
          <ac:picMkLst>
            <pc:docMk/>
            <pc:sldMk cId="2487536615" sldId="468"/>
            <ac:picMk id="6" creationId="{ABC14321-E89F-91E2-50FF-E43137B84B8E}"/>
          </ac:picMkLst>
        </pc:picChg>
        <pc:picChg chg="add del mod">
          <ac:chgData name="Kishimoto Shohei" userId="1558d623-494c-453f-9215-5f147204d0ae" providerId="ADAL" clId="{A0C49079-3A8C-49E1-8EC1-3A2196BDF68B}" dt="2023-05-30T02:12:18.447" v="20723" actId="478"/>
          <ac:picMkLst>
            <pc:docMk/>
            <pc:sldMk cId="2487536615" sldId="468"/>
            <ac:picMk id="8" creationId="{5664B26B-8032-F0B5-477F-B7AD2F68A923}"/>
          </ac:picMkLst>
        </pc:picChg>
        <pc:picChg chg="add del mod">
          <ac:chgData name="Kishimoto Shohei" userId="1558d623-494c-453f-9215-5f147204d0ae" providerId="ADAL" clId="{A0C49079-3A8C-49E1-8EC1-3A2196BDF68B}" dt="2023-05-30T02:37:17.981" v="20748" actId="478"/>
          <ac:picMkLst>
            <pc:docMk/>
            <pc:sldMk cId="2487536615" sldId="468"/>
            <ac:picMk id="12" creationId="{AA888255-382E-EA51-5AB3-DA6F6B6DCB22}"/>
          </ac:picMkLst>
        </pc:picChg>
      </pc:sldChg>
      <pc:sldChg chg="addSp modSp new mod">
        <pc:chgData name="Kishimoto Shohei" userId="1558d623-494c-453f-9215-5f147204d0ae" providerId="ADAL" clId="{A0C49079-3A8C-49E1-8EC1-3A2196BDF68B}" dt="2023-05-30T03:47:07.589" v="21573" actId="1076"/>
        <pc:sldMkLst>
          <pc:docMk/>
          <pc:sldMk cId="4062677432" sldId="469"/>
        </pc:sldMkLst>
        <pc:spChg chg="mod">
          <ac:chgData name="Kishimoto Shohei" userId="1558d623-494c-453f-9215-5f147204d0ae" providerId="ADAL" clId="{A0C49079-3A8C-49E1-8EC1-3A2196BDF68B}" dt="2023-05-30T03:47:00.282" v="21572"/>
          <ac:spMkLst>
            <pc:docMk/>
            <pc:sldMk cId="4062677432" sldId="469"/>
            <ac:spMk id="3" creationId="{3E29D9F1-D28B-1405-9B53-3A55D450BBFB}"/>
          </ac:spMkLst>
        </pc:spChg>
        <pc:spChg chg="mod">
          <ac:chgData name="Kishimoto Shohei" userId="1558d623-494c-453f-9215-5f147204d0ae" providerId="ADAL" clId="{A0C49079-3A8C-49E1-8EC1-3A2196BDF68B}" dt="2023-05-29T08:01:55.117" v="17724" actId="27636"/>
          <ac:spMkLst>
            <pc:docMk/>
            <pc:sldMk cId="4062677432" sldId="469"/>
            <ac:spMk id="4" creationId="{90D1A610-B078-8F83-A558-13848C2E55C5}"/>
          </ac:spMkLst>
        </pc:spChg>
        <pc:spChg chg="add mod">
          <ac:chgData name="Kishimoto Shohei" userId="1558d623-494c-453f-9215-5f147204d0ae" providerId="ADAL" clId="{A0C49079-3A8C-49E1-8EC1-3A2196BDF68B}" dt="2023-05-30T03:47:07.589" v="21573" actId="1076"/>
          <ac:spMkLst>
            <pc:docMk/>
            <pc:sldMk cId="4062677432" sldId="469"/>
            <ac:spMk id="9" creationId="{3153285C-CE6A-8B3C-D2F7-499F66CDE76E}"/>
          </ac:spMkLst>
        </pc:spChg>
        <pc:spChg chg="add mod">
          <ac:chgData name="Kishimoto Shohei" userId="1558d623-494c-453f-9215-5f147204d0ae" providerId="ADAL" clId="{A0C49079-3A8C-49E1-8EC1-3A2196BDF68B}" dt="2023-05-30T03:47:07.589" v="21573" actId="1076"/>
          <ac:spMkLst>
            <pc:docMk/>
            <pc:sldMk cId="4062677432" sldId="469"/>
            <ac:spMk id="10" creationId="{00F8FCAC-5D15-83AB-B3E2-7BDEA9346013}"/>
          </ac:spMkLst>
        </pc:spChg>
        <pc:picChg chg="add mod">
          <ac:chgData name="Kishimoto Shohei" userId="1558d623-494c-453f-9215-5f147204d0ae" providerId="ADAL" clId="{A0C49079-3A8C-49E1-8EC1-3A2196BDF68B}" dt="2023-05-30T03:47:07.589" v="21573" actId="1076"/>
          <ac:picMkLst>
            <pc:docMk/>
            <pc:sldMk cId="4062677432" sldId="469"/>
            <ac:picMk id="6" creationId="{1DF662A6-1D0F-94AB-96E1-CCB28507540B}"/>
          </ac:picMkLst>
        </pc:picChg>
        <pc:picChg chg="add mod">
          <ac:chgData name="Kishimoto Shohei" userId="1558d623-494c-453f-9215-5f147204d0ae" providerId="ADAL" clId="{A0C49079-3A8C-49E1-8EC1-3A2196BDF68B}" dt="2023-05-30T03:47:07.589" v="21573" actId="1076"/>
          <ac:picMkLst>
            <pc:docMk/>
            <pc:sldMk cId="4062677432" sldId="469"/>
            <ac:picMk id="8" creationId="{C9A11D9B-9AC8-7310-4F90-7FE7468D96B9}"/>
          </ac:picMkLst>
        </pc:picChg>
      </pc:sldChg>
      <pc:sldChg chg="addSp modSp new mod">
        <pc:chgData name="Kishimoto Shohei" userId="1558d623-494c-453f-9215-5f147204d0ae" providerId="ADAL" clId="{A0C49079-3A8C-49E1-8EC1-3A2196BDF68B}" dt="2023-05-29T23:28:04.481" v="18763"/>
        <pc:sldMkLst>
          <pc:docMk/>
          <pc:sldMk cId="4272984843" sldId="470"/>
        </pc:sldMkLst>
        <pc:spChg chg="mod">
          <ac:chgData name="Kishimoto Shohei" userId="1558d623-494c-453f-9215-5f147204d0ae" providerId="ADAL" clId="{A0C49079-3A8C-49E1-8EC1-3A2196BDF68B}" dt="2023-05-29T23:28:04.481" v="18763"/>
          <ac:spMkLst>
            <pc:docMk/>
            <pc:sldMk cId="4272984843" sldId="470"/>
            <ac:spMk id="3" creationId="{D3397E64-77AE-B286-BFD0-7B09C1DF9142}"/>
          </ac:spMkLst>
        </pc:spChg>
        <pc:spChg chg="mod">
          <ac:chgData name="Kishimoto Shohei" userId="1558d623-494c-453f-9215-5f147204d0ae" providerId="ADAL" clId="{A0C49079-3A8C-49E1-8EC1-3A2196BDF68B}" dt="2023-05-29T23:02:04.193" v="17767"/>
          <ac:spMkLst>
            <pc:docMk/>
            <pc:sldMk cId="4272984843" sldId="470"/>
            <ac:spMk id="4" creationId="{2DB09821-6815-45E4-2113-780233BCADD8}"/>
          </ac:spMkLst>
        </pc:spChg>
        <pc:spChg chg="add mod">
          <ac:chgData name="Kishimoto Shohei" userId="1558d623-494c-453f-9215-5f147204d0ae" providerId="ADAL" clId="{A0C49079-3A8C-49E1-8EC1-3A2196BDF68B}" dt="2023-05-29T23:05:18.964" v="17943" actId="1076"/>
          <ac:spMkLst>
            <pc:docMk/>
            <pc:sldMk cId="4272984843" sldId="470"/>
            <ac:spMk id="5" creationId="{C17D0C63-8F45-36A5-D830-60B5604BF6DC}"/>
          </ac:spMkLst>
        </pc:spChg>
        <pc:spChg chg="add mod">
          <ac:chgData name="Kishimoto Shohei" userId="1558d623-494c-453f-9215-5f147204d0ae" providerId="ADAL" clId="{A0C49079-3A8C-49E1-8EC1-3A2196BDF68B}" dt="2023-05-29T23:05:18.964" v="17943" actId="1076"/>
          <ac:spMkLst>
            <pc:docMk/>
            <pc:sldMk cId="4272984843" sldId="470"/>
            <ac:spMk id="6" creationId="{29E1C430-DCD1-AC50-BA4D-26B514BD2B6A}"/>
          </ac:spMkLst>
        </pc:spChg>
        <pc:spChg chg="add mod">
          <ac:chgData name="Kishimoto Shohei" userId="1558d623-494c-453f-9215-5f147204d0ae" providerId="ADAL" clId="{A0C49079-3A8C-49E1-8EC1-3A2196BDF68B}" dt="2023-05-29T23:05:18.964" v="17943" actId="1076"/>
          <ac:spMkLst>
            <pc:docMk/>
            <pc:sldMk cId="4272984843" sldId="470"/>
            <ac:spMk id="7" creationId="{9FDF32AA-6074-0F55-6CAF-FFC3610B5396}"/>
          </ac:spMkLst>
        </pc:spChg>
      </pc:sldChg>
      <pc:sldChg chg="modSp new mod">
        <pc:chgData name="Kishimoto Shohei" userId="1558d623-494c-453f-9215-5f147204d0ae" providerId="ADAL" clId="{A0C49079-3A8C-49E1-8EC1-3A2196BDF68B}" dt="2023-05-30T01:42:54.972" v="19823" actId="14"/>
        <pc:sldMkLst>
          <pc:docMk/>
          <pc:sldMk cId="3152016704" sldId="471"/>
        </pc:sldMkLst>
        <pc:spChg chg="mod">
          <ac:chgData name="Kishimoto Shohei" userId="1558d623-494c-453f-9215-5f147204d0ae" providerId="ADAL" clId="{A0C49079-3A8C-49E1-8EC1-3A2196BDF68B}" dt="2023-05-30T01:42:54.972" v="19823" actId="14"/>
          <ac:spMkLst>
            <pc:docMk/>
            <pc:sldMk cId="3152016704" sldId="471"/>
            <ac:spMk id="3" creationId="{3F9AE98C-674A-E0DE-392E-574B97FB1732}"/>
          </ac:spMkLst>
        </pc:spChg>
        <pc:spChg chg="mod">
          <ac:chgData name="Kishimoto Shohei" userId="1558d623-494c-453f-9215-5f147204d0ae" providerId="ADAL" clId="{A0C49079-3A8C-49E1-8EC1-3A2196BDF68B}" dt="2023-05-30T01:37:15.464" v="19028"/>
          <ac:spMkLst>
            <pc:docMk/>
            <pc:sldMk cId="3152016704" sldId="471"/>
            <ac:spMk id="4" creationId="{76AD9E8A-1AFC-67D8-0470-D0F1D52A910B}"/>
          </ac:spMkLst>
        </pc:spChg>
      </pc:sldChg>
      <pc:sldChg chg="addSp delSp modSp new mod">
        <pc:chgData name="Kishimoto Shohei" userId="1558d623-494c-453f-9215-5f147204d0ae" providerId="ADAL" clId="{A0C49079-3A8C-49E1-8EC1-3A2196BDF68B}" dt="2023-05-30T01:53:56.717" v="20360" actId="20577"/>
        <pc:sldMkLst>
          <pc:docMk/>
          <pc:sldMk cId="3722884883" sldId="472"/>
        </pc:sldMkLst>
        <pc:spChg chg="add del mod">
          <ac:chgData name="Kishimoto Shohei" userId="1558d623-494c-453f-9215-5f147204d0ae" providerId="ADAL" clId="{A0C49079-3A8C-49E1-8EC1-3A2196BDF68B}" dt="2023-05-30T01:53:56.717" v="20360" actId="20577"/>
          <ac:spMkLst>
            <pc:docMk/>
            <pc:sldMk cId="3722884883" sldId="472"/>
            <ac:spMk id="3" creationId="{5E05A904-95ED-1098-A500-436A96204E8A}"/>
          </ac:spMkLst>
        </pc:spChg>
        <pc:spChg chg="mod">
          <ac:chgData name="Kishimoto Shohei" userId="1558d623-494c-453f-9215-5f147204d0ae" providerId="ADAL" clId="{A0C49079-3A8C-49E1-8EC1-3A2196BDF68B}" dt="2023-05-30T01:50:22.145" v="20116"/>
          <ac:spMkLst>
            <pc:docMk/>
            <pc:sldMk cId="3722884883" sldId="472"/>
            <ac:spMk id="4" creationId="{63A63973-1D4B-0D18-ACFD-C9BB16C3960D}"/>
          </ac:spMkLst>
        </pc:spChg>
        <pc:picChg chg="add del mod">
          <ac:chgData name="Kishimoto Shohei" userId="1558d623-494c-453f-9215-5f147204d0ae" providerId="ADAL" clId="{A0C49079-3A8C-49E1-8EC1-3A2196BDF68B}" dt="2023-05-30T01:52:41.445" v="20135" actId="478"/>
          <ac:picMkLst>
            <pc:docMk/>
            <pc:sldMk cId="3722884883" sldId="472"/>
            <ac:picMk id="6" creationId="{11968A90-AAAA-6D50-543F-90B37D9BD97F}"/>
          </ac:picMkLst>
        </pc:picChg>
        <pc:picChg chg="add del mod ord">
          <ac:chgData name="Kishimoto Shohei" userId="1558d623-494c-453f-9215-5f147204d0ae" providerId="ADAL" clId="{A0C49079-3A8C-49E1-8EC1-3A2196BDF68B}" dt="2023-05-30T01:51:24.695" v="20121" actId="22"/>
          <ac:picMkLst>
            <pc:docMk/>
            <pc:sldMk cId="3722884883" sldId="472"/>
            <ac:picMk id="8" creationId="{5C105471-B071-3D5C-F447-4342E1403EE3}"/>
          </ac:picMkLst>
        </pc:picChg>
        <pc:picChg chg="add del mod">
          <ac:chgData name="Kishimoto Shohei" userId="1558d623-494c-453f-9215-5f147204d0ae" providerId="ADAL" clId="{A0C49079-3A8C-49E1-8EC1-3A2196BDF68B}" dt="2023-05-30T01:52:08.226" v="20132" actId="478"/>
          <ac:picMkLst>
            <pc:docMk/>
            <pc:sldMk cId="3722884883" sldId="472"/>
            <ac:picMk id="10" creationId="{56B30E3A-27AC-33F0-4F52-A271BFD68511}"/>
          </ac:picMkLst>
        </pc:picChg>
        <pc:picChg chg="add mod">
          <ac:chgData name="Kishimoto Shohei" userId="1558d623-494c-453f-9215-5f147204d0ae" providerId="ADAL" clId="{A0C49079-3A8C-49E1-8EC1-3A2196BDF68B}" dt="2023-05-30T01:53:36.338" v="20291" actId="1076"/>
          <ac:picMkLst>
            <pc:docMk/>
            <pc:sldMk cId="3722884883" sldId="472"/>
            <ac:picMk id="12" creationId="{C7B0D3BC-1B0C-F97A-819A-28C76470DA45}"/>
          </ac:picMkLst>
        </pc:picChg>
        <pc:picChg chg="add mod">
          <ac:chgData name="Kishimoto Shohei" userId="1558d623-494c-453f-9215-5f147204d0ae" providerId="ADAL" clId="{A0C49079-3A8C-49E1-8EC1-3A2196BDF68B}" dt="2023-05-30T01:53:36.338" v="20291" actId="1076"/>
          <ac:picMkLst>
            <pc:docMk/>
            <pc:sldMk cId="3722884883" sldId="472"/>
            <ac:picMk id="14" creationId="{41409B21-7F24-7ADB-24BA-4F4178C4C586}"/>
          </ac:picMkLst>
        </pc:picChg>
      </pc:sldChg>
      <pc:sldChg chg="addSp modSp new mod">
        <pc:chgData name="Kishimoto Shohei" userId="1558d623-494c-453f-9215-5f147204d0ae" providerId="ADAL" clId="{A0C49079-3A8C-49E1-8EC1-3A2196BDF68B}" dt="2023-05-30T01:57:39.394" v="20505" actId="14100"/>
        <pc:sldMkLst>
          <pc:docMk/>
          <pc:sldMk cId="1588958732" sldId="473"/>
        </pc:sldMkLst>
        <pc:spChg chg="mod">
          <ac:chgData name="Kishimoto Shohei" userId="1558d623-494c-453f-9215-5f147204d0ae" providerId="ADAL" clId="{A0C49079-3A8C-49E1-8EC1-3A2196BDF68B}" dt="2023-05-30T01:55:08.098" v="20477" actId="404"/>
          <ac:spMkLst>
            <pc:docMk/>
            <pc:sldMk cId="1588958732" sldId="473"/>
            <ac:spMk id="3" creationId="{BF8A05ED-C388-F4F5-72F3-F94FB57158DB}"/>
          </ac:spMkLst>
        </pc:spChg>
        <pc:spChg chg="mod">
          <ac:chgData name="Kishimoto Shohei" userId="1558d623-494c-453f-9215-5f147204d0ae" providerId="ADAL" clId="{A0C49079-3A8C-49E1-8EC1-3A2196BDF68B}" dt="2023-05-30T01:54:35.928" v="20362"/>
          <ac:spMkLst>
            <pc:docMk/>
            <pc:sldMk cId="1588958732" sldId="473"/>
            <ac:spMk id="4" creationId="{DA3E5FFE-469C-5151-6AAB-F48FAB4EA024}"/>
          </ac:spMkLst>
        </pc:spChg>
        <pc:spChg chg="add mod">
          <ac:chgData name="Kishimoto Shohei" userId="1558d623-494c-453f-9215-5f147204d0ae" providerId="ADAL" clId="{A0C49079-3A8C-49E1-8EC1-3A2196BDF68B}" dt="2023-05-30T01:57:03.047" v="20489" actId="14100"/>
          <ac:spMkLst>
            <pc:docMk/>
            <pc:sldMk cId="1588958732" sldId="473"/>
            <ac:spMk id="9" creationId="{AF9A19BC-95C2-0C1A-E902-57FCF79B01C7}"/>
          </ac:spMkLst>
        </pc:spChg>
        <pc:spChg chg="add mod">
          <ac:chgData name="Kishimoto Shohei" userId="1558d623-494c-453f-9215-5f147204d0ae" providerId="ADAL" clId="{A0C49079-3A8C-49E1-8EC1-3A2196BDF68B}" dt="2023-05-30T01:57:20.722" v="20498" actId="14100"/>
          <ac:spMkLst>
            <pc:docMk/>
            <pc:sldMk cId="1588958732" sldId="473"/>
            <ac:spMk id="10" creationId="{F9FA4F03-1DCF-13DD-A149-F792B05B22E5}"/>
          </ac:spMkLst>
        </pc:spChg>
        <pc:spChg chg="add mod">
          <ac:chgData name="Kishimoto Shohei" userId="1558d623-494c-453f-9215-5f147204d0ae" providerId="ADAL" clId="{A0C49079-3A8C-49E1-8EC1-3A2196BDF68B}" dt="2023-05-30T01:57:31.137" v="20502" actId="14100"/>
          <ac:spMkLst>
            <pc:docMk/>
            <pc:sldMk cId="1588958732" sldId="473"/>
            <ac:spMk id="12" creationId="{DA27C603-5ABB-90FD-2F35-1D13BEFD1E30}"/>
          </ac:spMkLst>
        </pc:spChg>
        <pc:spChg chg="add mod">
          <ac:chgData name="Kishimoto Shohei" userId="1558d623-494c-453f-9215-5f147204d0ae" providerId="ADAL" clId="{A0C49079-3A8C-49E1-8EC1-3A2196BDF68B}" dt="2023-05-30T01:57:39.394" v="20505" actId="14100"/>
          <ac:spMkLst>
            <pc:docMk/>
            <pc:sldMk cId="1588958732" sldId="473"/>
            <ac:spMk id="13" creationId="{06B3FC0E-BB1C-5F28-D503-470AC507051A}"/>
          </ac:spMkLst>
        </pc:spChg>
        <pc:picChg chg="add mod">
          <ac:chgData name="Kishimoto Shohei" userId="1558d623-494c-453f-9215-5f147204d0ae" providerId="ADAL" clId="{A0C49079-3A8C-49E1-8EC1-3A2196BDF68B}" dt="2023-05-30T01:57:05.426" v="20492" actId="1076"/>
          <ac:picMkLst>
            <pc:docMk/>
            <pc:sldMk cId="1588958732" sldId="473"/>
            <ac:picMk id="6" creationId="{AC3E4660-6160-AFA0-C929-3562FF460474}"/>
          </ac:picMkLst>
        </pc:picChg>
        <pc:picChg chg="add mod">
          <ac:chgData name="Kishimoto Shohei" userId="1558d623-494c-453f-9215-5f147204d0ae" providerId="ADAL" clId="{A0C49079-3A8C-49E1-8EC1-3A2196BDF68B}" dt="2023-05-30T01:56:50.415" v="20485" actId="1076"/>
          <ac:picMkLst>
            <pc:docMk/>
            <pc:sldMk cId="1588958732" sldId="473"/>
            <ac:picMk id="8" creationId="{0B012E9F-34DE-134C-4CF8-78341D426A2C}"/>
          </ac:picMkLst>
        </pc:picChg>
        <pc:picChg chg="add mod">
          <ac:chgData name="Kishimoto Shohei" userId="1558d623-494c-453f-9215-5f147204d0ae" providerId="ADAL" clId="{A0C49079-3A8C-49E1-8EC1-3A2196BDF68B}" dt="2023-05-30T01:57:10.996" v="20495" actId="571"/>
          <ac:picMkLst>
            <pc:docMk/>
            <pc:sldMk cId="1588958732" sldId="473"/>
            <ac:picMk id="11" creationId="{AFD5BD62-C3FD-0C47-00FE-27991D9CCF5F}"/>
          </ac:picMkLst>
        </pc:picChg>
      </pc:sldChg>
      <pc:sldChg chg="addSp modSp new mod">
        <pc:chgData name="Kishimoto Shohei" userId="1558d623-494c-453f-9215-5f147204d0ae" providerId="ADAL" clId="{A0C49079-3A8C-49E1-8EC1-3A2196BDF68B}" dt="2023-05-30T02:46:49.216" v="21226" actId="404"/>
        <pc:sldMkLst>
          <pc:docMk/>
          <pc:sldMk cId="84309236" sldId="474"/>
        </pc:sldMkLst>
        <pc:spChg chg="mod">
          <ac:chgData name="Kishimoto Shohei" userId="1558d623-494c-453f-9215-5f147204d0ae" providerId="ADAL" clId="{A0C49079-3A8C-49E1-8EC1-3A2196BDF68B}" dt="2023-05-30T02:46:49.216" v="21226" actId="404"/>
          <ac:spMkLst>
            <pc:docMk/>
            <pc:sldMk cId="84309236" sldId="474"/>
            <ac:spMk id="3" creationId="{92EF7F3B-A416-C832-76AD-D826737A9562}"/>
          </ac:spMkLst>
        </pc:spChg>
        <pc:spChg chg="mod">
          <ac:chgData name="Kishimoto Shohei" userId="1558d623-494c-453f-9215-5f147204d0ae" providerId="ADAL" clId="{A0C49079-3A8C-49E1-8EC1-3A2196BDF68B}" dt="2023-05-30T02:38:18.019" v="20835"/>
          <ac:spMkLst>
            <pc:docMk/>
            <pc:sldMk cId="84309236" sldId="474"/>
            <ac:spMk id="4" creationId="{5451F338-4F5D-BC0A-3406-3C3EE41B1F24}"/>
          </ac:spMkLst>
        </pc:spChg>
        <pc:spChg chg="add mod">
          <ac:chgData name="Kishimoto Shohei" userId="1558d623-494c-453f-9215-5f147204d0ae" providerId="ADAL" clId="{A0C49079-3A8C-49E1-8EC1-3A2196BDF68B}" dt="2023-05-30T02:38:41.477" v="20839" actId="14100"/>
          <ac:spMkLst>
            <pc:docMk/>
            <pc:sldMk cId="84309236" sldId="474"/>
            <ac:spMk id="9" creationId="{16DE3266-DFF0-D048-BB41-5E2AEAD4B9AA}"/>
          </ac:spMkLst>
        </pc:spChg>
        <pc:spChg chg="add mod">
          <ac:chgData name="Kishimoto Shohei" userId="1558d623-494c-453f-9215-5f147204d0ae" providerId="ADAL" clId="{A0C49079-3A8C-49E1-8EC1-3A2196BDF68B}" dt="2023-05-30T02:38:48.290" v="20842" actId="14100"/>
          <ac:spMkLst>
            <pc:docMk/>
            <pc:sldMk cId="84309236" sldId="474"/>
            <ac:spMk id="10" creationId="{458150AD-D2AA-2478-94EF-2D9F2D786380}"/>
          </ac:spMkLst>
        </pc:spChg>
        <pc:spChg chg="add mod">
          <ac:chgData name="Kishimoto Shohei" userId="1558d623-494c-453f-9215-5f147204d0ae" providerId="ADAL" clId="{A0C49079-3A8C-49E1-8EC1-3A2196BDF68B}" dt="2023-05-30T02:39:03.992" v="20847" actId="14100"/>
          <ac:spMkLst>
            <pc:docMk/>
            <pc:sldMk cId="84309236" sldId="474"/>
            <ac:spMk id="11" creationId="{FC18F061-B3E0-2E5E-2E77-FC3F2A8ECE20}"/>
          </ac:spMkLst>
        </pc:spChg>
        <pc:spChg chg="add mod">
          <ac:chgData name="Kishimoto Shohei" userId="1558d623-494c-453f-9215-5f147204d0ae" providerId="ADAL" clId="{A0C49079-3A8C-49E1-8EC1-3A2196BDF68B}" dt="2023-05-30T02:39:18.297" v="20851" actId="14100"/>
          <ac:spMkLst>
            <pc:docMk/>
            <pc:sldMk cId="84309236" sldId="474"/>
            <ac:spMk id="12" creationId="{C54C7C67-FF08-214B-31B5-37B61D489EEB}"/>
          </ac:spMkLst>
        </pc:spChg>
        <pc:picChg chg="add mod">
          <ac:chgData name="Kishimoto Shohei" userId="1558d623-494c-453f-9215-5f147204d0ae" providerId="ADAL" clId="{A0C49079-3A8C-49E1-8EC1-3A2196BDF68B}" dt="2023-05-30T02:38:11.812" v="20834" actId="1036"/>
          <ac:picMkLst>
            <pc:docMk/>
            <pc:sldMk cId="84309236" sldId="474"/>
            <ac:picMk id="6" creationId="{5330A7FD-A618-8EDB-B883-88867A39A214}"/>
          </ac:picMkLst>
        </pc:picChg>
        <pc:picChg chg="add mod">
          <ac:chgData name="Kishimoto Shohei" userId="1558d623-494c-453f-9215-5f147204d0ae" providerId="ADAL" clId="{A0C49079-3A8C-49E1-8EC1-3A2196BDF68B}" dt="2023-05-30T02:38:11.812" v="20834" actId="1036"/>
          <ac:picMkLst>
            <pc:docMk/>
            <pc:sldMk cId="84309236" sldId="474"/>
            <ac:picMk id="8" creationId="{82011343-2B66-4670-E30B-AC294DE4DE34}"/>
          </ac:picMkLst>
        </pc:picChg>
      </pc:sldChg>
      <pc:sldChg chg="new del">
        <pc:chgData name="Kishimoto Shohei" userId="1558d623-494c-453f-9215-5f147204d0ae" providerId="ADAL" clId="{A0C49079-3A8C-49E1-8EC1-3A2196BDF68B}" dt="2023-05-30T03:44:22.314" v="21365" actId="47"/>
        <pc:sldMkLst>
          <pc:docMk/>
          <pc:sldMk cId="3849908377" sldId="475"/>
        </pc:sldMkLst>
      </pc:sldChg>
      <pc:sldChg chg="addSp delSp modSp new mod">
        <pc:chgData name="Kishimoto Shohei" userId="1558d623-494c-453f-9215-5f147204d0ae" providerId="ADAL" clId="{A0C49079-3A8C-49E1-8EC1-3A2196BDF68B}" dt="2023-05-30T02:50:35.974" v="21364" actId="1076"/>
        <pc:sldMkLst>
          <pc:docMk/>
          <pc:sldMk cId="3984585496" sldId="476"/>
        </pc:sldMkLst>
        <pc:spChg chg="mod">
          <ac:chgData name="Kishimoto Shohei" userId="1558d623-494c-453f-9215-5f147204d0ae" providerId="ADAL" clId="{A0C49079-3A8C-49E1-8EC1-3A2196BDF68B}" dt="2023-05-30T02:47:31.057" v="21354" actId="404"/>
          <ac:spMkLst>
            <pc:docMk/>
            <pc:sldMk cId="3984585496" sldId="476"/>
            <ac:spMk id="3" creationId="{1E9ACDDF-CDBA-D750-2383-EBDB6AF81DE6}"/>
          </ac:spMkLst>
        </pc:spChg>
        <pc:spChg chg="mod">
          <ac:chgData name="Kishimoto Shohei" userId="1558d623-494c-453f-9215-5f147204d0ae" providerId="ADAL" clId="{A0C49079-3A8C-49E1-8EC1-3A2196BDF68B}" dt="2023-05-30T02:47:02.866" v="21228"/>
          <ac:spMkLst>
            <pc:docMk/>
            <pc:sldMk cId="3984585496" sldId="476"/>
            <ac:spMk id="4" creationId="{F913D41B-AC41-006A-FDB6-9F05F5124A5E}"/>
          </ac:spMkLst>
        </pc:spChg>
        <pc:picChg chg="add del mod">
          <ac:chgData name="Kishimoto Shohei" userId="1558d623-494c-453f-9215-5f147204d0ae" providerId="ADAL" clId="{A0C49079-3A8C-49E1-8EC1-3A2196BDF68B}" dt="2023-05-30T02:50:13.191" v="21359" actId="478"/>
          <ac:picMkLst>
            <pc:docMk/>
            <pc:sldMk cId="3984585496" sldId="476"/>
            <ac:picMk id="6" creationId="{5276E659-9EDC-3F91-30B1-582B58BDB7AD}"/>
          </ac:picMkLst>
        </pc:picChg>
        <pc:picChg chg="add mod">
          <ac:chgData name="Kishimoto Shohei" userId="1558d623-494c-453f-9215-5f147204d0ae" providerId="ADAL" clId="{A0C49079-3A8C-49E1-8EC1-3A2196BDF68B}" dt="2023-05-30T02:50:35.974" v="21364" actId="1076"/>
          <ac:picMkLst>
            <pc:docMk/>
            <pc:sldMk cId="3984585496" sldId="476"/>
            <ac:picMk id="8" creationId="{0314B7DC-8131-16CA-226D-4793204BFA0B}"/>
          </ac:picMkLst>
        </pc:picChg>
        <pc:picChg chg="add mod">
          <ac:chgData name="Kishimoto Shohei" userId="1558d623-494c-453f-9215-5f147204d0ae" providerId="ADAL" clId="{A0C49079-3A8C-49E1-8EC1-3A2196BDF68B}" dt="2023-05-30T02:50:35.974" v="21364" actId="1076"/>
          <ac:picMkLst>
            <pc:docMk/>
            <pc:sldMk cId="3984585496" sldId="476"/>
            <ac:picMk id="10" creationId="{5B222412-1B9B-D4B1-9FEA-DC41DD1943BE}"/>
          </ac:picMkLst>
        </pc:picChg>
      </pc:sldChg>
      <pc:sldChg chg="addSp modSp new mod">
        <pc:chgData name="Kishimoto Shohei" userId="1558d623-494c-453f-9215-5f147204d0ae" providerId="ADAL" clId="{A0C49079-3A8C-49E1-8EC1-3A2196BDF68B}" dt="2023-05-30T03:52:56.311" v="21898" actId="1076"/>
        <pc:sldMkLst>
          <pc:docMk/>
          <pc:sldMk cId="1553573210" sldId="477"/>
        </pc:sldMkLst>
        <pc:spChg chg="mod">
          <ac:chgData name="Kishimoto Shohei" userId="1558d623-494c-453f-9215-5f147204d0ae" providerId="ADAL" clId="{A0C49079-3A8C-49E1-8EC1-3A2196BDF68B}" dt="2023-05-30T03:51:42.445" v="21895"/>
          <ac:spMkLst>
            <pc:docMk/>
            <pc:sldMk cId="1553573210" sldId="477"/>
            <ac:spMk id="3" creationId="{27636544-C067-C5C5-1861-32EF0095C86C}"/>
          </ac:spMkLst>
        </pc:spChg>
        <pc:spChg chg="mod">
          <ac:chgData name="Kishimoto Shohei" userId="1558d623-494c-453f-9215-5f147204d0ae" providerId="ADAL" clId="{A0C49079-3A8C-49E1-8EC1-3A2196BDF68B}" dt="2023-05-30T03:49:48.760" v="21575"/>
          <ac:spMkLst>
            <pc:docMk/>
            <pc:sldMk cId="1553573210" sldId="477"/>
            <ac:spMk id="4" creationId="{C38266E2-4142-DF61-719C-2580DDD4D59E}"/>
          </ac:spMkLst>
        </pc:spChg>
        <pc:picChg chg="add mod">
          <ac:chgData name="Kishimoto Shohei" userId="1558d623-494c-453f-9215-5f147204d0ae" providerId="ADAL" clId="{A0C49079-3A8C-49E1-8EC1-3A2196BDF68B}" dt="2023-05-30T03:52:56.311" v="21898" actId="1076"/>
          <ac:picMkLst>
            <pc:docMk/>
            <pc:sldMk cId="1553573210" sldId="477"/>
            <ac:picMk id="6" creationId="{BAE5622E-EE5E-F9A7-404D-F151A56DA4AB}"/>
          </ac:picMkLst>
        </pc:picChg>
      </pc:sldChg>
      <pc:sldChg chg="addSp delSp modSp new mod">
        <pc:chgData name="Kishimoto Shohei" userId="1558d623-494c-453f-9215-5f147204d0ae" providerId="ADAL" clId="{A0C49079-3A8C-49E1-8EC1-3A2196BDF68B}" dt="2023-05-30T04:55:15.167" v="22140" actId="404"/>
        <pc:sldMkLst>
          <pc:docMk/>
          <pc:sldMk cId="1419428520" sldId="478"/>
        </pc:sldMkLst>
        <pc:spChg chg="mod">
          <ac:chgData name="Kishimoto Shohei" userId="1558d623-494c-453f-9215-5f147204d0ae" providerId="ADAL" clId="{A0C49079-3A8C-49E1-8EC1-3A2196BDF68B}" dt="2023-05-30T04:55:15.167" v="22140" actId="404"/>
          <ac:spMkLst>
            <pc:docMk/>
            <pc:sldMk cId="1419428520" sldId="478"/>
            <ac:spMk id="3" creationId="{5E6E79BD-9FC7-7D6B-0965-2E519DDAEC0B}"/>
          </ac:spMkLst>
        </pc:spChg>
        <pc:spChg chg="mod">
          <ac:chgData name="Kishimoto Shohei" userId="1558d623-494c-453f-9215-5f147204d0ae" providerId="ADAL" clId="{A0C49079-3A8C-49E1-8EC1-3A2196BDF68B}" dt="2023-05-30T03:57:00.702" v="21902"/>
          <ac:spMkLst>
            <pc:docMk/>
            <pc:sldMk cId="1419428520" sldId="478"/>
            <ac:spMk id="4" creationId="{50EAF2C1-B454-54A4-4AD3-87E1BC9F0150}"/>
          </ac:spMkLst>
        </pc:spChg>
        <pc:spChg chg="add mod">
          <ac:chgData name="Kishimoto Shohei" userId="1558d623-494c-453f-9215-5f147204d0ae" providerId="ADAL" clId="{A0C49079-3A8C-49E1-8EC1-3A2196BDF68B}" dt="2023-05-30T04:46:21.264" v="22008" actId="1076"/>
          <ac:spMkLst>
            <pc:docMk/>
            <pc:sldMk cId="1419428520" sldId="478"/>
            <ac:spMk id="6" creationId="{4E281B6A-16DE-E6A6-0748-64CD09509A6B}"/>
          </ac:spMkLst>
        </pc:spChg>
        <pc:spChg chg="add mod">
          <ac:chgData name="Kishimoto Shohei" userId="1558d623-494c-453f-9215-5f147204d0ae" providerId="ADAL" clId="{A0C49079-3A8C-49E1-8EC1-3A2196BDF68B}" dt="2023-05-30T04:46:21.264" v="22008" actId="1076"/>
          <ac:spMkLst>
            <pc:docMk/>
            <pc:sldMk cId="1419428520" sldId="478"/>
            <ac:spMk id="8" creationId="{02249982-535F-2E74-7247-FF0B2EC245C6}"/>
          </ac:spMkLst>
        </pc:spChg>
        <pc:spChg chg="add mod">
          <ac:chgData name="Kishimoto Shohei" userId="1558d623-494c-453f-9215-5f147204d0ae" providerId="ADAL" clId="{A0C49079-3A8C-49E1-8EC1-3A2196BDF68B}" dt="2023-05-30T04:46:21.264" v="22008" actId="1076"/>
          <ac:spMkLst>
            <pc:docMk/>
            <pc:sldMk cId="1419428520" sldId="478"/>
            <ac:spMk id="11" creationId="{F7ABECA2-E5DF-CA3D-E525-A3C128EB74FC}"/>
          </ac:spMkLst>
        </pc:spChg>
        <pc:spChg chg="add mod">
          <ac:chgData name="Kishimoto Shohei" userId="1558d623-494c-453f-9215-5f147204d0ae" providerId="ADAL" clId="{A0C49079-3A8C-49E1-8EC1-3A2196BDF68B}" dt="2023-05-30T04:46:21.264" v="22008" actId="1076"/>
          <ac:spMkLst>
            <pc:docMk/>
            <pc:sldMk cId="1419428520" sldId="478"/>
            <ac:spMk id="12" creationId="{65A5F3C8-3F54-0946-2D18-CA413CE12D1B}"/>
          </ac:spMkLst>
        </pc:spChg>
        <pc:spChg chg="add mod">
          <ac:chgData name="Kishimoto Shohei" userId="1558d623-494c-453f-9215-5f147204d0ae" providerId="ADAL" clId="{A0C49079-3A8C-49E1-8EC1-3A2196BDF68B}" dt="2023-05-30T04:46:46.709" v="22016" actId="20577"/>
          <ac:spMkLst>
            <pc:docMk/>
            <pc:sldMk cId="1419428520" sldId="478"/>
            <ac:spMk id="13" creationId="{0ED6E615-93F8-0099-C7E6-22BFED51748C}"/>
          </ac:spMkLst>
        </pc:spChg>
        <pc:spChg chg="add mod">
          <ac:chgData name="Kishimoto Shohei" userId="1558d623-494c-453f-9215-5f147204d0ae" providerId="ADAL" clId="{A0C49079-3A8C-49E1-8EC1-3A2196BDF68B}" dt="2023-05-30T04:47:07.430" v="22020" actId="571"/>
          <ac:spMkLst>
            <pc:docMk/>
            <pc:sldMk cId="1419428520" sldId="478"/>
            <ac:spMk id="17" creationId="{8C095F66-E19F-AE0A-C3BA-3E173911D197}"/>
          </ac:spMkLst>
        </pc:spChg>
        <pc:spChg chg="add mod">
          <ac:chgData name="Kishimoto Shohei" userId="1558d623-494c-453f-9215-5f147204d0ae" providerId="ADAL" clId="{A0C49079-3A8C-49E1-8EC1-3A2196BDF68B}" dt="2023-05-30T04:47:12.658" v="22021" actId="571"/>
          <ac:spMkLst>
            <pc:docMk/>
            <pc:sldMk cId="1419428520" sldId="478"/>
            <ac:spMk id="18" creationId="{196366A5-6BA7-30DA-714C-1EE93B06DC7F}"/>
          </ac:spMkLst>
        </pc:spChg>
        <pc:picChg chg="add mod">
          <ac:chgData name="Kishimoto Shohei" userId="1558d623-494c-453f-9215-5f147204d0ae" providerId="ADAL" clId="{A0C49079-3A8C-49E1-8EC1-3A2196BDF68B}" dt="2023-05-30T04:46:21.264" v="22008" actId="1076"/>
          <ac:picMkLst>
            <pc:docMk/>
            <pc:sldMk cId="1419428520" sldId="478"/>
            <ac:picMk id="5" creationId="{6DEC2AD6-0384-FDA2-E1F0-69F5D11D0C94}"/>
          </ac:picMkLst>
        </pc:picChg>
        <pc:cxnChg chg="add mod">
          <ac:chgData name="Kishimoto Shohei" userId="1558d623-494c-453f-9215-5f147204d0ae" providerId="ADAL" clId="{A0C49079-3A8C-49E1-8EC1-3A2196BDF68B}" dt="2023-05-30T04:46:21.264" v="22008" actId="1076"/>
          <ac:cxnSpMkLst>
            <pc:docMk/>
            <pc:sldMk cId="1419428520" sldId="478"/>
            <ac:cxnSpMk id="7" creationId="{071134BE-A966-FCF1-C0F9-40D736A16B03}"/>
          </ac:cxnSpMkLst>
        </pc:cxnChg>
        <pc:cxnChg chg="add mod">
          <ac:chgData name="Kishimoto Shohei" userId="1558d623-494c-453f-9215-5f147204d0ae" providerId="ADAL" clId="{A0C49079-3A8C-49E1-8EC1-3A2196BDF68B}" dt="2023-05-30T04:46:21.264" v="22008" actId="1076"/>
          <ac:cxnSpMkLst>
            <pc:docMk/>
            <pc:sldMk cId="1419428520" sldId="478"/>
            <ac:cxnSpMk id="9" creationId="{70C376CD-B669-D72A-30F8-7B8D50D1E7EE}"/>
          </ac:cxnSpMkLst>
        </pc:cxnChg>
        <pc:cxnChg chg="add mod">
          <ac:chgData name="Kishimoto Shohei" userId="1558d623-494c-453f-9215-5f147204d0ae" providerId="ADAL" clId="{A0C49079-3A8C-49E1-8EC1-3A2196BDF68B}" dt="2023-05-30T04:46:51.712" v="22017" actId="571"/>
          <ac:cxnSpMkLst>
            <pc:docMk/>
            <pc:sldMk cId="1419428520" sldId="478"/>
            <ac:cxnSpMk id="14" creationId="{F705D01D-C79D-A407-CBEA-B1104508758F}"/>
          </ac:cxnSpMkLst>
        </pc:cxnChg>
        <pc:cxnChg chg="add mod">
          <ac:chgData name="Kishimoto Shohei" userId="1558d623-494c-453f-9215-5f147204d0ae" providerId="ADAL" clId="{A0C49079-3A8C-49E1-8EC1-3A2196BDF68B}" dt="2023-05-30T04:46:55.677" v="22018" actId="571"/>
          <ac:cxnSpMkLst>
            <pc:docMk/>
            <pc:sldMk cId="1419428520" sldId="478"/>
            <ac:cxnSpMk id="15" creationId="{AF89F070-4D37-DCE5-A73A-5D96D8163B00}"/>
          </ac:cxnSpMkLst>
        </pc:cxnChg>
        <pc:cxnChg chg="add del mod">
          <ac:chgData name="Kishimoto Shohei" userId="1558d623-494c-453f-9215-5f147204d0ae" providerId="ADAL" clId="{A0C49079-3A8C-49E1-8EC1-3A2196BDF68B}" dt="2023-05-30T04:46:58.473" v="22019" actId="478"/>
          <ac:cxnSpMkLst>
            <pc:docMk/>
            <pc:sldMk cId="1419428520" sldId="478"/>
            <ac:cxnSpMk id="16" creationId="{70DF749D-B760-ADBE-9E08-9C1E85D9F5FA}"/>
          </ac:cxnSpMkLst>
        </pc:cxnChg>
      </pc:sldChg>
      <pc:sldChg chg="modSp new mod">
        <pc:chgData name="Kishimoto Shohei" userId="1558d623-494c-453f-9215-5f147204d0ae" providerId="ADAL" clId="{A0C49079-3A8C-49E1-8EC1-3A2196BDF68B}" dt="2023-05-30T08:18:34.047" v="22796" actId="27636"/>
        <pc:sldMkLst>
          <pc:docMk/>
          <pc:sldMk cId="798292381" sldId="479"/>
        </pc:sldMkLst>
        <pc:spChg chg="mod">
          <ac:chgData name="Kishimoto Shohei" userId="1558d623-494c-453f-9215-5f147204d0ae" providerId="ADAL" clId="{A0C49079-3A8C-49E1-8EC1-3A2196BDF68B}" dt="2023-05-30T08:18:34.047" v="22796" actId="27636"/>
          <ac:spMkLst>
            <pc:docMk/>
            <pc:sldMk cId="798292381" sldId="479"/>
            <ac:spMk id="3" creationId="{A832AEB5-C497-E9E4-8FFF-616C41EE7CDF}"/>
          </ac:spMkLst>
        </pc:spChg>
        <pc:spChg chg="mod">
          <ac:chgData name="Kishimoto Shohei" userId="1558d623-494c-453f-9215-5f147204d0ae" providerId="ADAL" clId="{A0C49079-3A8C-49E1-8EC1-3A2196BDF68B}" dt="2023-05-30T08:03:22.425" v="22225"/>
          <ac:spMkLst>
            <pc:docMk/>
            <pc:sldMk cId="798292381" sldId="479"/>
            <ac:spMk id="4" creationId="{7EF17E7E-CEF7-5417-E1CA-E3E6098FE6D9}"/>
          </ac:spMkLst>
        </pc:spChg>
      </pc:sldChg>
      <pc:sldChg chg="modSp new mod">
        <pc:chgData name="Kishimoto Shohei" userId="1558d623-494c-453f-9215-5f147204d0ae" providerId="ADAL" clId="{A0C49079-3A8C-49E1-8EC1-3A2196BDF68B}" dt="2023-05-30T08:16:04.865" v="22755" actId="2711"/>
        <pc:sldMkLst>
          <pc:docMk/>
          <pc:sldMk cId="3392160174" sldId="480"/>
        </pc:sldMkLst>
        <pc:spChg chg="mod">
          <ac:chgData name="Kishimoto Shohei" userId="1558d623-494c-453f-9215-5f147204d0ae" providerId="ADAL" clId="{A0C49079-3A8C-49E1-8EC1-3A2196BDF68B}" dt="2023-05-30T08:16:04.865" v="22755" actId="2711"/>
          <ac:spMkLst>
            <pc:docMk/>
            <pc:sldMk cId="3392160174" sldId="480"/>
            <ac:spMk id="3" creationId="{23E2281F-1E59-C497-BECB-B632B22AAC23}"/>
          </ac:spMkLst>
        </pc:spChg>
        <pc:spChg chg="mod">
          <ac:chgData name="Kishimoto Shohei" userId="1558d623-494c-453f-9215-5f147204d0ae" providerId="ADAL" clId="{A0C49079-3A8C-49E1-8EC1-3A2196BDF68B}" dt="2023-05-30T08:14:41.705" v="22719"/>
          <ac:spMkLst>
            <pc:docMk/>
            <pc:sldMk cId="3392160174" sldId="480"/>
            <ac:spMk id="4" creationId="{4D85E551-B98C-B331-4460-C549C0488F6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5"/>
            <a:ext cx="2945660" cy="498056"/>
          </a:xfrm>
          <a:prstGeom prst="rect">
            <a:avLst/>
          </a:prstGeom>
        </p:spPr>
        <p:txBody>
          <a:bodyPr vert="horz" lIns="91280" tIns="45637" rIns="91280" bIns="45637"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7" y="5"/>
            <a:ext cx="2945660" cy="498056"/>
          </a:xfrm>
          <a:prstGeom prst="rect">
            <a:avLst/>
          </a:prstGeom>
        </p:spPr>
        <p:txBody>
          <a:bodyPr vert="horz" lIns="91280" tIns="45637" rIns="91280" bIns="45637" rtlCol="0"/>
          <a:lstStyle>
            <a:lvl1pPr algn="r">
              <a:defRPr sz="1200"/>
            </a:lvl1pPr>
          </a:lstStyle>
          <a:p>
            <a:fld id="{9A788231-F88E-4914-BF58-D9B1E5950A8C}" type="datetimeFigureOut">
              <a:rPr kumimoji="1" lang="ja-JP" altLang="en-US" smtClean="0"/>
              <a:t>2023/5/31</a:t>
            </a:fld>
            <a:endParaRPr kumimoji="1" lang="ja-JP" altLang="en-US"/>
          </a:p>
        </p:txBody>
      </p:sp>
      <p:sp>
        <p:nvSpPr>
          <p:cNvPr id="4" name="フッター プレースホルダー 3"/>
          <p:cNvSpPr>
            <a:spLocks noGrp="1"/>
          </p:cNvSpPr>
          <p:nvPr>
            <p:ph type="ftr" sz="quarter" idx="2"/>
          </p:nvPr>
        </p:nvSpPr>
        <p:spPr>
          <a:xfrm>
            <a:off x="4" y="9428584"/>
            <a:ext cx="2945660" cy="498055"/>
          </a:xfrm>
          <a:prstGeom prst="rect">
            <a:avLst/>
          </a:prstGeom>
        </p:spPr>
        <p:txBody>
          <a:bodyPr vert="horz" lIns="91280" tIns="45637" rIns="91280" bIns="45637"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7" y="9428584"/>
            <a:ext cx="2945660" cy="498055"/>
          </a:xfrm>
          <a:prstGeom prst="rect">
            <a:avLst/>
          </a:prstGeom>
        </p:spPr>
        <p:txBody>
          <a:bodyPr vert="horz" lIns="91280" tIns="45637" rIns="91280" bIns="45637" rtlCol="0" anchor="b"/>
          <a:lstStyle>
            <a:lvl1pPr algn="r">
              <a:defRPr sz="1200"/>
            </a:lvl1pPr>
          </a:lstStyle>
          <a:p>
            <a:fld id="{A8042282-C3C3-4D45-9D43-5801F55FFECF}" type="slidenum">
              <a:rPr kumimoji="1" lang="ja-JP" altLang="en-US" smtClean="0"/>
              <a:t>‹#›</a:t>
            </a:fld>
            <a:endParaRPr kumimoji="1" lang="ja-JP" altLang="en-US"/>
          </a:p>
        </p:txBody>
      </p:sp>
    </p:spTree>
    <p:extLst>
      <p:ext uri="{BB962C8B-B14F-4D97-AF65-F5344CB8AC3E}">
        <p14:creationId xmlns:p14="http://schemas.microsoft.com/office/powerpoint/2010/main" val="3107681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5"/>
            <a:ext cx="2945660" cy="498056"/>
          </a:xfrm>
          <a:prstGeom prst="rect">
            <a:avLst/>
          </a:prstGeom>
        </p:spPr>
        <p:txBody>
          <a:bodyPr vert="horz" lIns="91280" tIns="45637" rIns="91280" bIns="45637"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7" y="5"/>
            <a:ext cx="2945660" cy="498056"/>
          </a:xfrm>
          <a:prstGeom prst="rect">
            <a:avLst/>
          </a:prstGeom>
        </p:spPr>
        <p:txBody>
          <a:bodyPr vert="horz" lIns="91280" tIns="45637" rIns="91280" bIns="45637" rtlCol="0"/>
          <a:lstStyle>
            <a:lvl1pPr algn="r">
              <a:defRPr sz="1200"/>
            </a:lvl1pPr>
          </a:lstStyle>
          <a:p>
            <a:fld id="{0B64A974-CB84-4C23-B478-6922A70E6C3D}" type="datetimeFigureOut">
              <a:rPr kumimoji="1" lang="ja-JP" altLang="en-US" smtClean="0"/>
              <a:t>2023/5/31</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280" tIns="45637" rIns="91280" bIns="45637" rtlCol="0" anchor="ctr"/>
          <a:lstStyle/>
          <a:p>
            <a:endParaRPr lang="ja-JP" altLang="en-US"/>
          </a:p>
        </p:txBody>
      </p:sp>
      <p:sp>
        <p:nvSpPr>
          <p:cNvPr id="5" name="ノート プレースホルダー 4"/>
          <p:cNvSpPr>
            <a:spLocks noGrp="1"/>
          </p:cNvSpPr>
          <p:nvPr>
            <p:ph type="body" sz="quarter" idx="3"/>
          </p:nvPr>
        </p:nvSpPr>
        <p:spPr>
          <a:xfrm>
            <a:off x="679768" y="4777195"/>
            <a:ext cx="5438140" cy="3908613"/>
          </a:xfrm>
          <a:prstGeom prst="rect">
            <a:avLst/>
          </a:prstGeom>
        </p:spPr>
        <p:txBody>
          <a:bodyPr vert="horz" lIns="91280" tIns="45637" rIns="91280" bIns="456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4" y="9428584"/>
            <a:ext cx="2945660" cy="498055"/>
          </a:xfrm>
          <a:prstGeom prst="rect">
            <a:avLst/>
          </a:prstGeom>
        </p:spPr>
        <p:txBody>
          <a:bodyPr vert="horz" lIns="91280" tIns="45637" rIns="91280" bIns="45637"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7" y="9428584"/>
            <a:ext cx="2945660" cy="498055"/>
          </a:xfrm>
          <a:prstGeom prst="rect">
            <a:avLst/>
          </a:prstGeom>
        </p:spPr>
        <p:txBody>
          <a:bodyPr vert="horz" lIns="91280" tIns="45637" rIns="91280" bIns="45637" rtlCol="0" anchor="b"/>
          <a:lstStyle>
            <a:lvl1pPr algn="r">
              <a:defRPr sz="1200"/>
            </a:lvl1pPr>
          </a:lstStyle>
          <a:p>
            <a:fld id="{0B27FE59-E98A-46B9-8F35-34746A4A0266}" type="slidenum">
              <a:rPr kumimoji="1" lang="ja-JP" altLang="en-US" smtClean="0"/>
              <a:t>‹#›</a:t>
            </a:fld>
            <a:endParaRPr kumimoji="1" lang="ja-JP" altLang="en-US"/>
          </a:p>
        </p:txBody>
      </p:sp>
    </p:spTree>
    <p:extLst>
      <p:ext uri="{BB962C8B-B14F-4D97-AF65-F5344CB8AC3E}">
        <p14:creationId xmlns:p14="http://schemas.microsoft.com/office/powerpoint/2010/main" val="12304030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スライド イメージ プレースホルダー 1"/>
          <p:cNvSpPr>
            <a:spLocks noGrp="1" noRot="1" noChangeAspect="1" noTextEdit="1"/>
          </p:cNvSpPr>
          <p:nvPr>
            <p:ph type="sldImg"/>
          </p:nvPr>
        </p:nvSpPr>
        <p:spPr>
          <a:xfrm>
            <a:off x="-477838" y="674688"/>
            <a:ext cx="7631113" cy="4294187"/>
          </a:xfrm>
          <a:ln/>
        </p:spPr>
      </p:sp>
      <p:sp>
        <p:nvSpPr>
          <p:cNvPr id="15363" name="ノート プレースホルダー 2"/>
          <p:cNvSpPr>
            <a:spLocks noGrp="1"/>
          </p:cNvSpPr>
          <p:nvPr>
            <p:ph type="body" idx="1"/>
          </p:nvPr>
        </p:nvSpPr>
        <p:spPr>
          <a:xfrm>
            <a:off x="483438" y="5357596"/>
            <a:ext cx="5707538" cy="4448759"/>
          </a:xfrm>
          <a:noFill/>
        </p:spPr>
        <p:txBody>
          <a:bodyPr/>
          <a:lstStyle/>
          <a:p>
            <a:pPr defTabSz="907623">
              <a:defRPr/>
            </a:pPr>
            <a:endParaRPr lang="ja-JP" altLang="ja-JP">
              <a:latin typeface="Meiryo UI" panose="020B0604030504040204" pitchFamily="50" charset="-128"/>
              <a:ea typeface="Meiryo UI" panose="020B0604030504040204" pitchFamily="50" charset="-128"/>
              <a:cs typeface="Meiryo UI" panose="020B0604030504040204" pitchFamily="50" charset="-128"/>
            </a:endParaRPr>
          </a:p>
        </p:txBody>
      </p:sp>
      <p:sp>
        <p:nvSpPr>
          <p:cNvPr id="15364" name="スライド番号プレースホルダー 3"/>
          <p:cNvSpPr>
            <a:spLocks noGrp="1"/>
          </p:cNvSpPr>
          <p:nvPr>
            <p:ph type="sldNum" sz="quarter" idx="5"/>
          </p:nvPr>
        </p:nvSpPr>
        <p:spPr>
          <a:noFill/>
        </p:spPr>
        <p:txBody>
          <a:bodyPr/>
          <a:lstStyle>
            <a:lvl1pPr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6164" indent="-286986"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7942"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7121"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66298" indent="-229591" algn="l" eaLnBrk="0" hangingPunct="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25478"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84654"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43832"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903009" indent="-229591"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BFF7256A-8BF6-4E1D-9CED-D985A8727708}" type="slidenum">
              <a:rPr lang="en-US" altLang="ja-JP">
                <a:ea typeface="ＭＳ Ｐゴシック" panose="020B0600070205080204" pitchFamily="50" charset="-128"/>
              </a:rPr>
              <a:pPr algn="r" eaLnBrk="1" hangingPunct="1">
                <a:spcBef>
                  <a:spcPct val="0"/>
                </a:spcBef>
              </a:pPr>
              <a:t>1</a:t>
            </a:fld>
            <a:endParaRPr lang="en-US" altLang="ja-JP">
              <a:ea typeface="ＭＳ Ｐゴシック" panose="020B0600070205080204" pitchFamily="50" charset="-128"/>
            </a:endParaRPr>
          </a:p>
        </p:txBody>
      </p:sp>
    </p:spTree>
    <p:extLst>
      <p:ext uri="{BB962C8B-B14F-4D97-AF65-F5344CB8AC3E}">
        <p14:creationId xmlns:p14="http://schemas.microsoft.com/office/powerpoint/2010/main" val="201450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OS</a:t>
            </a:r>
            <a:r>
              <a:rPr kumimoji="1" lang="ja-JP" altLang="en-US"/>
              <a:t>の</a:t>
            </a:r>
            <a:r>
              <a:rPr kumimoji="1" lang="en-US" altLang="ja-JP" err="1"/>
              <a:t>timezone</a:t>
            </a:r>
            <a:r>
              <a:rPr kumimoji="1" lang="ja-JP" altLang="en-US"/>
              <a:t>の設定がおかしいとずれるので、その時にはターミナルから、</a:t>
            </a:r>
            <a:endParaRPr kumimoji="1" lang="en-US" altLang="ja-JP"/>
          </a:p>
          <a:p>
            <a:r>
              <a:rPr kumimoji="1" lang="en-US" altLang="ja-JP" err="1"/>
              <a:t>timedatectl</a:t>
            </a:r>
            <a:r>
              <a:rPr kumimoji="1" lang="en-US" altLang="ja-JP"/>
              <a:t> set-</a:t>
            </a:r>
            <a:r>
              <a:rPr kumimoji="1" lang="en-US" altLang="ja-JP" err="1"/>
              <a:t>timezone</a:t>
            </a:r>
            <a:r>
              <a:rPr kumimoji="1" lang="en-US" altLang="ja-JP"/>
              <a:t> Asia/Tokyo</a:t>
            </a:r>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21</a:t>
            </a:fld>
            <a:endParaRPr kumimoji="1" lang="ja-JP" altLang="en-US"/>
          </a:p>
        </p:txBody>
      </p:sp>
    </p:spTree>
    <p:extLst>
      <p:ext uri="{BB962C8B-B14F-4D97-AF65-F5344CB8AC3E}">
        <p14:creationId xmlns:p14="http://schemas.microsoft.com/office/powerpoint/2010/main" val="70550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24</a:t>
            </a:fld>
            <a:endParaRPr kumimoji="1" lang="ja-JP" altLang="en-US"/>
          </a:p>
        </p:txBody>
      </p:sp>
    </p:spTree>
    <p:extLst>
      <p:ext uri="{BB962C8B-B14F-4D97-AF65-F5344CB8AC3E}">
        <p14:creationId xmlns:p14="http://schemas.microsoft.com/office/powerpoint/2010/main" val="361349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40</a:t>
            </a:fld>
            <a:endParaRPr kumimoji="1" lang="ja-JP" altLang="en-US"/>
          </a:p>
        </p:txBody>
      </p:sp>
    </p:spTree>
    <p:extLst>
      <p:ext uri="{BB962C8B-B14F-4D97-AF65-F5344CB8AC3E}">
        <p14:creationId xmlns:p14="http://schemas.microsoft.com/office/powerpoint/2010/main" val="59592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sudo</a:t>
            </a:r>
            <a:r>
              <a:rPr kumimoji="1" lang="en-US" altLang="ja-JP" sz="1200" dirty="0"/>
              <a:t> </a:t>
            </a:r>
            <a:r>
              <a:rPr kumimoji="1" lang="en-US" altLang="ja-JP" sz="1200" dirty="0" err="1"/>
              <a:t>ip</a:t>
            </a:r>
            <a:r>
              <a:rPr kumimoji="1" lang="en-US" altLang="ja-JP" sz="1200" dirty="0"/>
              <a:t> link add dev vcan0 type </a:t>
            </a:r>
            <a:r>
              <a:rPr kumimoji="1" lang="en-US" altLang="ja-JP" sz="1200" dirty="0" err="1"/>
              <a:t>vcan</a:t>
            </a:r>
            <a:br>
              <a:rPr lang="en-US" altLang="ja-JP" sz="1200" dirty="0"/>
            </a:br>
            <a:r>
              <a:rPr kumimoji="1" lang="en-US" altLang="ja-JP" sz="1200" dirty="0" err="1"/>
              <a:t>sudo</a:t>
            </a:r>
            <a:r>
              <a:rPr kumimoji="1" lang="en-US" altLang="ja-JP" sz="1200" dirty="0"/>
              <a:t> </a:t>
            </a:r>
            <a:r>
              <a:rPr kumimoji="1" lang="en-US" altLang="ja-JP" sz="1200" dirty="0" err="1"/>
              <a:t>ip</a:t>
            </a:r>
            <a:r>
              <a:rPr kumimoji="1" lang="en-US" altLang="ja-JP" sz="1200" dirty="0"/>
              <a:t> link set up vcan0</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46</a:t>
            </a:fld>
            <a:endParaRPr kumimoji="1" lang="ja-JP" altLang="en-US"/>
          </a:p>
        </p:txBody>
      </p:sp>
    </p:spTree>
    <p:extLst>
      <p:ext uri="{BB962C8B-B14F-4D97-AF65-F5344CB8AC3E}">
        <p14:creationId xmlns:p14="http://schemas.microsoft.com/office/powerpoint/2010/main" val="192241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t>cansend</a:t>
            </a:r>
            <a:r>
              <a:rPr kumimoji="1" lang="en-US" altLang="ja-JP" sz="1200" dirty="0"/>
              <a:t> vcan0 001#11.22.33.44.55.66.77.88</a:t>
            </a:r>
          </a:p>
          <a:p>
            <a:endParaRPr kumimoji="1" lang="ja-JP" altLang="en-US" dirty="0"/>
          </a:p>
        </p:txBody>
      </p:sp>
      <p:sp>
        <p:nvSpPr>
          <p:cNvPr id="4" name="スライド番号プレースホルダー 3"/>
          <p:cNvSpPr>
            <a:spLocks noGrp="1"/>
          </p:cNvSpPr>
          <p:nvPr>
            <p:ph type="sldNum" sz="quarter" idx="5"/>
          </p:nvPr>
        </p:nvSpPr>
        <p:spPr/>
        <p:txBody>
          <a:bodyPr/>
          <a:lstStyle/>
          <a:p>
            <a:fld id="{0B27FE59-E98A-46B9-8F35-34746A4A0266}" type="slidenum">
              <a:rPr kumimoji="1" lang="ja-JP" altLang="en-US" smtClean="0"/>
              <a:t>50</a:t>
            </a:fld>
            <a:endParaRPr kumimoji="1" lang="ja-JP" altLang="en-US"/>
          </a:p>
        </p:txBody>
      </p:sp>
    </p:spTree>
    <p:extLst>
      <p:ext uri="{BB962C8B-B14F-4D97-AF65-F5344CB8AC3E}">
        <p14:creationId xmlns:p14="http://schemas.microsoft.com/office/powerpoint/2010/main" val="299993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フッター プレースホルダー 4">
            <a:extLst>
              <a:ext uri="{FF2B5EF4-FFF2-40B4-BE49-F238E27FC236}">
                <a16:creationId xmlns:a16="http://schemas.microsoft.com/office/drawing/2014/main" id="{2BED52BE-D840-EB51-C81F-3A5290B23E3B}"/>
              </a:ext>
            </a:extLst>
          </p:cNvPr>
          <p:cNvSpPr txBox="1">
            <a:spLocks/>
          </p:cNvSpPr>
          <p:nvPr userDrawn="1"/>
        </p:nvSpPr>
        <p:spPr>
          <a:xfrm>
            <a:off x="838200" y="6390218"/>
            <a:ext cx="10515599" cy="365125"/>
          </a:xfrm>
          <a:prstGeom prst="rect">
            <a:avLst/>
          </a:prstGeom>
        </p:spPr>
        <p:txBody>
          <a:bodyPr/>
          <a:lstStyle>
            <a:defPPr>
              <a:defRPr lang="ja-JP"/>
            </a:defPPr>
            <a:lvl1pPr marL="0" algn="l" defTabSz="914400" rtl="0" eaLnBrk="1" latinLnBrk="0" hangingPunct="1">
              <a:defRPr kumimoji="1" sz="1800" kern="1200">
                <a:solidFill>
                  <a:schemeClr val="bg1">
                    <a:lumMod val="50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a:t>Copyright © 2023 KATO WORKS CO., LTD. ALL RIGHTS RESERVED.</a:t>
            </a:r>
            <a:endParaRPr lang="ja-JP" altLang="en-US" sz="1400"/>
          </a:p>
        </p:txBody>
      </p:sp>
      <p:sp>
        <p:nvSpPr>
          <p:cNvPr id="9" name="スライド番号プレースホルダー 8">
            <a:extLst>
              <a:ext uri="{FF2B5EF4-FFF2-40B4-BE49-F238E27FC236}">
                <a16:creationId xmlns:a16="http://schemas.microsoft.com/office/drawing/2014/main" id="{8E78A942-8233-E5E4-E57A-9138D917D79A}"/>
              </a:ext>
            </a:extLst>
          </p:cNvPr>
          <p:cNvSpPr>
            <a:spLocks noGrp="1"/>
          </p:cNvSpPr>
          <p:nvPr>
            <p:ph type="sldNum" sz="quarter" idx="11"/>
          </p:nvPr>
        </p:nvSpPr>
        <p:spPr/>
        <p:txBody>
          <a:bodyPr/>
          <a:lstStyle/>
          <a:p>
            <a:fld id="{85DE7359-82CA-426A-82FC-991F3028BC1D}" type="slidenum">
              <a:rPr kumimoji="1" lang="ja-JP" altLang="en-US" smtClean="0"/>
              <a:t>‹#›</a:t>
            </a:fld>
            <a:endParaRPr kumimoji="1" lang="ja-JP" altLang="en-US"/>
          </a:p>
        </p:txBody>
      </p:sp>
    </p:spTree>
    <p:extLst>
      <p:ext uri="{BB962C8B-B14F-4D97-AF65-F5344CB8AC3E}">
        <p14:creationId xmlns:p14="http://schemas.microsoft.com/office/powerpoint/2010/main" val="160095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本文">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F65C4BC-03EE-4D4D-29EA-A2F9C6215CE7}"/>
              </a:ext>
            </a:extLst>
          </p:cNvPr>
          <p:cNvSpPr>
            <a:spLocks noGrp="1"/>
          </p:cNvSpPr>
          <p:nvPr>
            <p:ph type="sldNum" sz="quarter" idx="10"/>
          </p:nvPr>
        </p:nvSpPr>
        <p:spPr/>
        <p:txBody>
          <a:bodyPr/>
          <a:lstStyle/>
          <a:p>
            <a:fld id="{85DE7359-82CA-426A-82FC-991F3028BC1D}" type="slidenum">
              <a:rPr kumimoji="1" lang="ja-JP" altLang="en-US" smtClean="0"/>
              <a:t>‹#›</a:t>
            </a:fld>
            <a:endParaRPr kumimoji="1" lang="ja-JP" altLang="en-US"/>
          </a:p>
        </p:txBody>
      </p:sp>
      <p:sp>
        <p:nvSpPr>
          <p:cNvPr id="4" name="テキスト プレースホルダー 2">
            <a:extLst>
              <a:ext uri="{FF2B5EF4-FFF2-40B4-BE49-F238E27FC236}">
                <a16:creationId xmlns:a16="http://schemas.microsoft.com/office/drawing/2014/main" id="{804CBEA9-5A0E-5EA4-72E3-D4EA1D8B93DB}"/>
              </a:ext>
            </a:extLst>
          </p:cNvPr>
          <p:cNvSpPr>
            <a:spLocks noGrp="1"/>
          </p:cNvSpPr>
          <p:nvPr>
            <p:ph idx="1"/>
          </p:nvPr>
        </p:nvSpPr>
        <p:spPr>
          <a:xfrm>
            <a:off x="838200" y="1087791"/>
            <a:ext cx="10515600" cy="5209444"/>
          </a:xfrm>
          <a:prstGeom prst="rect">
            <a:avLst/>
          </a:prstGeom>
        </p:spPr>
        <p:txBody>
          <a:bodyPr vert="horz" lIns="91440" tIns="45720" rIns="91440" bIns="45720" rtlCol="0">
            <a:normAutofit/>
          </a:bodyPr>
          <a:lstStyle>
            <a:lvl1pPr>
              <a:defRPr sz="2000"/>
            </a:lvl1pPr>
            <a:lvl2pPr>
              <a:defRPr sz="2000"/>
            </a:lvl2pPr>
            <a:lvl3pPr>
              <a:defRPr sz="1800"/>
            </a:lvl3pPr>
            <a:lvl4pPr>
              <a:defRPr sz="1800"/>
            </a:lvl4pPr>
            <a:lvl5pPr>
              <a:defRPr sz="18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テキスト ボックス 7">
            <a:extLst>
              <a:ext uri="{FF2B5EF4-FFF2-40B4-BE49-F238E27FC236}">
                <a16:creationId xmlns:a16="http://schemas.microsoft.com/office/drawing/2014/main" id="{8D8C8A67-5A22-5A01-7060-BC785AA70784}"/>
              </a:ext>
            </a:extLst>
          </p:cNvPr>
          <p:cNvSpPr txBox="1"/>
          <p:nvPr userDrawn="1"/>
        </p:nvSpPr>
        <p:spPr>
          <a:xfrm>
            <a:off x="838200" y="6346622"/>
            <a:ext cx="10515599" cy="369332"/>
          </a:xfrm>
          <a:prstGeom prst="rect">
            <a:avLst/>
          </a:prstGeom>
        </p:spPr>
        <p:txBody>
          <a:bodyPr/>
          <a:lstStyle>
            <a:defPPr>
              <a:defRPr lang="ja-JP"/>
            </a:defPPr>
            <a:lvl1pPr algn="ctr">
              <a:defRPr>
                <a:solidFill>
                  <a:schemeClr val="bg1">
                    <a:lumMod val="50000"/>
                  </a:schemeClr>
                </a:solidFill>
              </a:defRPr>
            </a:lvl1pPr>
          </a:lstStyle>
          <a:p>
            <a:pPr lvl="0"/>
            <a:r>
              <a:rPr lang="en-US" altLang="ja-JP" sz="1400"/>
              <a:t>Copyright © 2023 KATO WORKS CO., LTD. ALL RIGHTS RESERVED.</a:t>
            </a:r>
            <a:endParaRPr lang="ja-JP" altLang="en-US" sz="1400"/>
          </a:p>
        </p:txBody>
      </p:sp>
      <p:sp>
        <p:nvSpPr>
          <p:cNvPr id="9" name="タイトル 8">
            <a:extLst>
              <a:ext uri="{FF2B5EF4-FFF2-40B4-BE49-F238E27FC236}">
                <a16:creationId xmlns:a16="http://schemas.microsoft.com/office/drawing/2014/main" id="{9233A501-C199-567E-D1E8-B3795945DCE4}"/>
              </a:ext>
            </a:extLst>
          </p:cNvPr>
          <p:cNvSpPr>
            <a:spLocks noGrp="1"/>
          </p:cNvSpPr>
          <p:nvPr>
            <p:ph type="title"/>
          </p:nvPr>
        </p:nvSpPr>
        <p:spPr>
          <a:xfrm>
            <a:off x="277767" y="123758"/>
            <a:ext cx="9015523" cy="747055"/>
          </a:xfrm>
        </p:spPr>
        <p:txBody>
          <a:bodyPr>
            <a:normAutofit/>
          </a:bodyPr>
          <a:lstStyle>
            <a:lvl1pPr>
              <a:defRPr sz="2400"/>
            </a:lvl1pPr>
          </a:lstStyle>
          <a:p>
            <a:r>
              <a:rPr kumimoji="1" lang="ja-JP" altLang="en-US"/>
              <a:t>マスター タイトルの書式設定</a:t>
            </a:r>
          </a:p>
        </p:txBody>
      </p:sp>
    </p:spTree>
    <p:extLst>
      <p:ext uri="{BB962C8B-B14F-4D97-AF65-F5344CB8AC3E}">
        <p14:creationId xmlns:p14="http://schemas.microsoft.com/office/powerpoint/2010/main" val="3375507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7767" y="142046"/>
            <a:ext cx="9015523" cy="74705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145544"/>
            <a:ext cx="10515600" cy="52094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p:cNvSpPr>
            <a:spLocks noGrp="1"/>
          </p:cNvSpPr>
          <p:nvPr>
            <p:ph type="sldNum" sz="quarter" idx="4"/>
          </p:nvPr>
        </p:nvSpPr>
        <p:spPr>
          <a:xfrm>
            <a:off x="9423975" y="649287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E7359-82CA-426A-82FC-991F3028BC1D}" type="slidenum">
              <a:rPr kumimoji="1" lang="ja-JP" altLang="en-US" smtClean="0"/>
              <a:t>‹#›</a:t>
            </a:fld>
            <a:endParaRPr kumimoji="1" lang="ja-JP" altLang="en-US"/>
          </a:p>
        </p:txBody>
      </p:sp>
      <p:grpSp>
        <p:nvGrpSpPr>
          <p:cNvPr id="13" name="グループ化 12"/>
          <p:cNvGrpSpPr/>
          <p:nvPr userDrawn="1"/>
        </p:nvGrpSpPr>
        <p:grpSpPr>
          <a:xfrm>
            <a:off x="352414" y="835154"/>
            <a:ext cx="11537652" cy="36001"/>
            <a:chOff x="264310" y="1490679"/>
            <a:chExt cx="8653239" cy="36001"/>
          </a:xfrm>
        </p:grpSpPr>
        <p:sp>
          <p:nvSpPr>
            <p:cNvPr id="8" name="Rectangle 10"/>
            <p:cNvSpPr>
              <a:spLocks noChangeArrowheads="1"/>
            </p:cNvSpPr>
            <p:nvPr userDrawn="1"/>
          </p:nvSpPr>
          <p:spPr bwMode="auto">
            <a:xfrm>
              <a:off x="6793549" y="1490680"/>
              <a:ext cx="2124000" cy="36000"/>
            </a:xfrm>
            <a:prstGeom prst="rect">
              <a:avLst/>
            </a:prstGeom>
            <a:solidFill>
              <a:srgbClr val="FF9900"/>
            </a:solidFill>
            <a:ln w="9525">
              <a:noFill/>
              <a:miter lim="800000"/>
              <a:headEnd/>
              <a:tailEnd/>
            </a:ln>
            <a:effectLst/>
          </p:spPr>
          <p:txBody>
            <a:bodyPr wrap="none" anchor="ctr"/>
            <a:lstStyle/>
            <a:p>
              <a:pPr algn="l">
                <a:defRPr/>
              </a:pPr>
              <a:endParaRPr lang="ja-JP" altLang="en-US" sz="4000">
                <a:latin typeface="Arial" charset="0"/>
                <a:ea typeface="魚石行書" pitchFamily="1" charset="-128"/>
                <a:cs typeface="+mn-cs"/>
              </a:endParaRPr>
            </a:p>
          </p:txBody>
        </p:sp>
        <p:sp>
          <p:nvSpPr>
            <p:cNvPr id="9" name="Rectangle 11"/>
            <p:cNvSpPr>
              <a:spLocks noChangeArrowheads="1"/>
            </p:cNvSpPr>
            <p:nvPr userDrawn="1"/>
          </p:nvSpPr>
          <p:spPr bwMode="auto">
            <a:xfrm>
              <a:off x="264310" y="1490679"/>
              <a:ext cx="6840000" cy="36000"/>
            </a:xfrm>
            <a:prstGeom prst="rect">
              <a:avLst/>
            </a:prstGeom>
            <a:solidFill>
              <a:srgbClr val="0A1263"/>
            </a:solidFill>
            <a:ln w="9525">
              <a:noFill/>
              <a:miter lim="800000"/>
              <a:headEnd/>
              <a:tailEnd/>
            </a:ln>
            <a:effectLst/>
          </p:spPr>
          <p:txBody>
            <a:bodyPr wrap="none" anchor="ctr"/>
            <a:lstStyle/>
            <a:p>
              <a:pPr algn="l">
                <a:defRPr/>
              </a:pPr>
              <a:endParaRPr lang="ja-JP" altLang="en-US" sz="4000">
                <a:latin typeface="Arial" charset="0"/>
                <a:ea typeface="魚石行書" pitchFamily="1" charset="-128"/>
                <a:cs typeface="+mn-cs"/>
              </a:endParaRPr>
            </a:p>
          </p:txBody>
        </p:sp>
      </p:grpSp>
      <p:pic>
        <p:nvPicPr>
          <p:cNvPr id="10" name="図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37944" y="165553"/>
            <a:ext cx="2452121" cy="446400"/>
          </a:xfrm>
          <a:prstGeom prst="rect">
            <a:avLst/>
          </a:prstGeom>
        </p:spPr>
      </p:pic>
      <p:sp>
        <p:nvSpPr>
          <p:cNvPr id="12" name="Text Box 20"/>
          <p:cNvSpPr txBox="1">
            <a:spLocks noChangeArrowheads="1"/>
          </p:cNvSpPr>
          <p:nvPr userDrawn="1"/>
        </p:nvSpPr>
        <p:spPr bwMode="auto">
          <a:xfrm>
            <a:off x="9329453" y="560765"/>
            <a:ext cx="2669100" cy="292388"/>
          </a:xfrm>
          <a:prstGeom prst="rect">
            <a:avLst/>
          </a:prstGeom>
          <a:noFill/>
          <a:ln w="9525" algn="ctr">
            <a:noFill/>
            <a:miter lim="800000"/>
            <a:headEnd/>
            <a:tailEnd/>
          </a:ln>
          <a:effec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fontAlgn="base" hangingPunct="1">
              <a:spcBef>
                <a:spcPct val="50000"/>
              </a:spcBef>
              <a:spcAft>
                <a:spcPct val="0"/>
              </a:spcAft>
              <a:defRPr/>
            </a:pPr>
            <a:r>
              <a:rPr lang="ja-JP" altLang="en-US" sz="1300">
                <a:solidFill>
                  <a:srgbClr val="002060"/>
                </a:solidFill>
                <a:latin typeface="HG明朝E" panose="02020909000000000000" pitchFamily="17" charset="-128"/>
                <a:ea typeface="HG明朝E" panose="02020909000000000000" pitchFamily="17" charset="-128"/>
              </a:rPr>
              <a:t>進化の奥の更なる真価へ</a:t>
            </a:r>
            <a:r>
              <a:rPr lang="en-US" altLang="ja-JP" sz="1300">
                <a:solidFill>
                  <a:srgbClr val="002060"/>
                </a:solidFill>
                <a:latin typeface="HG明朝E" panose="02020909000000000000" pitchFamily="17" charset="-128"/>
                <a:ea typeface="HG明朝E" panose="02020909000000000000" pitchFamily="17" charset="-128"/>
              </a:rPr>
              <a:t> </a:t>
            </a:r>
          </a:p>
        </p:txBody>
      </p:sp>
      <p:sp>
        <p:nvSpPr>
          <p:cNvPr id="4" name="フッター プレースホルダー 4">
            <a:extLst>
              <a:ext uri="{FF2B5EF4-FFF2-40B4-BE49-F238E27FC236}">
                <a16:creationId xmlns:a16="http://schemas.microsoft.com/office/drawing/2014/main" id="{17B9A658-BAB1-9248-285A-84E7B4C832D4}"/>
              </a:ext>
            </a:extLst>
          </p:cNvPr>
          <p:cNvSpPr>
            <a:spLocks noGrp="1"/>
          </p:cNvSpPr>
          <p:nvPr>
            <p:ph type="ftr" sz="quarter" idx="3"/>
          </p:nvPr>
        </p:nvSpPr>
        <p:spPr>
          <a:xfrm>
            <a:off x="838199" y="6390218"/>
            <a:ext cx="10515599" cy="365125"/>
          </a:xfrm>
          <a:prstGeom prst="rect">
            <a:avLst/>
          </a:prstGeom>
        </p:spPr>
        <p:txBody>
          <a:bodyPr/>
          <a:lstStyle>
            <a:lvl1pPr>
              <a:defRPr sz="1400">
                <a:solidFill>
                  <a:schemeClr val="bg1">
                    <a:lumMod val="50000"/>
                  </a:schemeClr>
                </a:solidFill>
              </a:defRPr>
            </a:lvl1pPr>
          </a:lstStyle>
          <a:p>
            <a:pPr algn="ctr"/>
            <a:r>
              <a:rPr lang="en-US" altLang="ja-JP"/>
              <a:t>Copyright © 2023 KATO WORKS CO., LTD. ALL RIGHTS RESERVED.</a:t>
            </a:r>
            <a:endParaRPr lang="ja-JP" altLang="en-US"/>
          </a:p>
        </p:txBody>
      </p:sp>
    </p:spTree>
    <p:extLst>
      <p:ext uri="{BB962C8B-B14F-4D97-AF65-F5344CB8AC3E}">
        <p14:creationId xmlns:p14="http://schemas.microsoft.com/office/powerpoint/2010/main" val="443870050"/>
      </p:ext>
    </p:extLst>
  </p:cSld>
  <p:clrMap bg1="lt1" tx1="dk1" bg2="lt2" tx2="dk2" accent1="accent1" accent2="accent2" accent3="accent3" accent4="accent4" accent5="accent5" accent6="accent6" hlink="hlink" folHlink="folHlink"/>
  <p:sldLayoutIdLst>
    <p:sldLayoutId id="2147483740" r:id="rId1"/>
    <p:sldLayoutId id="2147483742" r:id="rId2"/>
  </p:sldLayoutIdLst>
  <p:hf hdr="0" ftr="0" dt="0"/>
  <p:txStyles>
    <p:titleStyle>
      <a:lvl1pPr algn="l" defTabSz="914400" rtl="0" eaLnBrk="1" latinLnBrk="0" hangingPunct="1">
        <a:lnSpc>
          <a:spcPct val="90000"/>
        </a:lnSpc>
        <a:spcBef>
          <a:spcPct val="0"/>
        </a:spcBef>
        <a:buNone/>
        <a:defRPr kumimoji="1" sz="2400" kern="1200">
          <a:solidFill>
            <a:schemeClr val="tx1"/>
          </a:solidFill>
          <a:latin typeface="游ゴシック Light" panose="020B0300000000000000" pitchFamily="50" charset="-128"/>
          <a:ea typeface="游ゴシック Light" panose="020B0300000000000000" pitchFamily="50" charset="-128"/>
          <a:cs typeface="游ゴシック Light" panose="020B0300000000000000"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7"/>
          <p:cNvSpPr txBox="1">
            <a:spLocks noChangeArrowheads="1"/>
          </p:cNvSpPr>
          <p:nvPr/>
        </p:nvSpPr>
        <p:spPr bwMode="auto">
          <a:xfrm>
            <a:off x="1524000" y="4461172"/>
            <a:ext cx="9144000" cy="1705848"/>
          </a:xfrm>
          <a:prstGeom prst="rect">
            <a:avLst/>
          </a:prstGeom>
          <a:noFill/>
          <a:ln>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685800" rtl="0" eaLnBrk="1" latinLnBrk="0" hangingPunct="1">
              <a:lnSpc>
                <a:spcPct val="90000"/>
              </a:lnSpc>
              <a:spcBef>
                <a:spcPts val="750"/>
              </a:spcBef>
              <a:buFontTx/>
              <a:buNone/>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nSpc>
                <a:spcPct val="110000"/>
              </a:lnSpc>
              <a:spcBef>
                <a:spcPct val="0"/>
              </a:spcBef>
            </a:pPr>
            <a:r>
              <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2023</a:t>
            </a:r>
            <a:r>
              <a:rPr lang="ja-JP" altLang="en-US"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年</a:t>
            </a:r>
            <a:r>
              <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05</a:t>
            </a:r>
            <a:r>
              <a:rPr lang="ja-JP" altLang="en-US"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月</a:t>
            </a:r>
            <a:r>
              <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31</a:t>
            </a:r>
            <a:r>
              <a:rPr lang="ja-JP" altLang="en-US"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日</a:t>
            </a:r>
            <a:endPar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a:p>
            <a:pPr>
              <a:lnSpc>
                <a:spcPct val="110000"/>
              </a:lnSpc>
              <a:spcBef>
                <a:spcPct val="0"/>
              </a:spcBef>
            </a:pPr>
            <a:r>
              <a:rPr lang="ja-JP" altLang="en-US"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制御システム部 第２グループ　岸本　</a:t>
            </a:r>
            <a:endPar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a:p>
            <a:pPr>
              <a:lnSpc>
                <a:spcPct val="110000"/>
              </a:lnSpc>
              <a:spcBef>
                <a:spcPct val="0"/>
              </a:spcBef>
            </a:pPr>
            <a:endParaRPr lang="en-US" altLang="ja-JP" sz="2400" dirty="0">
              <a:solidFill>
                <a:srgbClr val="002060"/>
              </a:solidFill>
              <a:latin typeface="HGS創英角ｺﾞｼｯｸUB" panose="020B0900000000000000" pitchFamily="50" charset="-128"/>
              <a:ea typeface="HGS創英角ｺﾞｼｯｸUB" panose="020B0900000000000000" pitchFamily="50" charset="-128"/>
              <a:cs typeface="Meiryo UI" panose="020B0604030504040204" pitchFamily="50" charset="-128"/>
            </a:endParaRPr>
          </a:p>
        </p:txBody>
      </p:sp>
      <p:sp>
        <p:nvSpPr>
          <p:cNvPr id="7" name="Rectangle 3"/>
          <p:cNvSpPr txBox="1">
            <a:spLocks noChangeArrowheads="1"/>
          </p:cNvSpPr>
          <p:nvPr/>
        </p:nvSpPr>
        <p:spPr bwMode="auto">
          <a:xfrm>
            <a:off x="1971675" y="2723358"/>
            <a:ext cx="8267700" cy="1021407"/>
          </a:xfrm>
          <a:prstGeom prst="rect">
            <a:avLst/>
          </a:prstGeom>
          <a:solidFill>
            <a:srgbClr val="0A1263"/>
          </a:solidFill>
          <a:ln>
            <a:miter lim="800000"/>
            <a:headEnd/>
            <a:tailEnd/>
          </a:ln>
        </p:spPr>
        <p:txBody>
          <a:bodyPr vert="horz" wrap="square" lIns="91440" tIns="45720" rIns="91440" bIns="45720" numCol="1" rtlCol="0" anchor="ctr" anchorCtr="0" compatLnSpc="1">
            <a:prstTxWarp prst="textNoShape">
              <a:avLst/>
            </a:prstTxWarp>
            <a:normAutofit/>
          </a:bodyPr>
          <a:lstStyle>
            <a:lvl1pPr marL="0" indent="0" algn="ctr" defTabSz="914400" rtl="0" eaLnBrk="1" latinLnBrk="0" hangingPunct="1">
              <a:lnSpc>
                <a:spcPct val="90000"/>
              </a:lnSpc>
              <a:spcBef>
                <a:spcPts val="1000"/>
              </a:spcBef>
              <a:buFontTx/>
              <a:buNone/>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spcBef>
                <a:spcPct val="0"/>
              </a:spcBef>
            </a:pPr>
            <a:r>
              <a:rPr lang="en-US" altLang="ja-JP"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Qt Quick</a:t>
            </a:r>
            <a:r>
              <a:rPr lang="ja-JP" altLang="en-US"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講習会 </a:t>
            </a:r>
            <a:r>
              <a:rPr lang="en-US" altLang="ja-JP" sz="3200">
                <a:solidFill>
                  <a:schemeClr val="bg1"/>
                </a:solidFill>
                <a:latin typeface="HGS創英角ｺﾞｼｯｸUB" panose="020B0900000000000000" pitchFamily="50" charset="-128"/>
                <a:ea typeface="HGS創英角ｺﾞｼｯｸUB" panose="020B0900000000000000" pitchFamily="50" charset="-128"/>
                <a:cs typeface="Meiryo UI" panose="020B0604030504040204" pitchFamily="50" charset="-128"/>
              </a:rPr>
              <a:t>#1</a:t>
            </a:r>
          </a:p>
        </p:txBody>
      </p:sp>
    </p:spTree>
    <p:extLst>
      <p:ext uri="{BB962C8B-B14F-4D97-AF65-F5344CB8AC3E}">
        <p14:creationId xmlns:p14="http://schemas.microsoft.com/office/powerpoint/2010/main" val="163698704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2DC8F31-AEB0-135C-1F52-FCCF5CBDE12C}"/>
              </a:ext>
            </a:extLst>
          </p:cNvPr>
          <p:cNvSpPr>
            <a:spLocks noGrp="1"/>
          </p:cNvSpPr>
          <p:nvPr>
            <p:ph type="sldNum" sz="quarter" idx="10"/>
          </p:nvPr>
        </p:nvSpPr>
        <p:spPr/>
        <p:txBody>
          <a:bodyPr/>
          <a:lstStyle/>
          <a:p>
            <a:fld id="{85DE7359-82CA-426A-82FC-991F3028BC1D}" type="slidenum">
              <a:rPr kumimoji="1" lang="ja-JP" altLang="en-US" smtClean="0"/>
              <a:t>10</a:t>
            </a:fld>
            <a:endParaRPr kumimoji="1" lang="ja-JP" altLang="en-US"/>
          </a:p>
        </p:txBody>
      </p:sp>
      <p:pic>
        <p:nvPicPr>
          <p:cNvPr id="8" name="コンテンツ プレースホルダー 7">
            <a:extLst>
              <a:ext uri="{FF2B5EF4-FFF2-40B4-BE49-F238E27FC236}">
                <a16:creationId xmlns:a16="http://schemas.microsoft.com/office/drawing/2014/main" id="{AA6C22E9-9047-04DE-E31A-7B81C423EAC6}"/>
              </a:ext>
            </a:extLst>
          </p:cNvPr>
          <p:cNvPicPr>
            <a:picLocks noGrp="1" noChangeAspect="1"/>
          </p:cNvPicPr>
          <p:nvPr>
            <p:ph idx="1"/>
          </p:nvPr>
        </p:nvPicPr>
        <p:blipFill>
          <a:blip r:embed="rId2"/>
          <a:stretch>
            <a:fillRect/>
          </a:stretch>
        </p:blipFill>
        <p:spPr>
          <a:xfrm>
            <a:off x="6753268" y="2194103"/>
            <a:ext cx="5341413" cy="3500926"/>
          </a:xfrm>
        </p:spPr>
      </p:pic>
      <p:sp>
        <p:nvSpPr>
          <p:cNvPr id="4" name="タイトル 3">
            <a:extLst>
              <a:ext uri="{FF2B5EF4-FFF2-40B4-BE49-F238E27FC236}">
                <a16:creationId xmlns:a16="http://schemas.microsoft.com/office/drawing/2014/main" id="{FB4596A6-BD30-819A-BC65-1D49233EE80B}"/>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CBFF8167-A232-6130-4420-60670F182504}"/>
              </a:ext>
            </a:extLst>
          </p:cNvPr>
          <p:cNvPicPr>
            <a:picLocks noChangeAspect="1"/>
          </p:cNvPicPr>
          <p:nvPr/>
        </p:nvPicPr>
        <p:blipFill>
          <a:blip r:embed="rId3"/>
          <a:stretch>
            <a:fillRect/>
          </a:stretch>
        </p:blipFill>
        <p:spPr>
          <a:xfrm>
            <a:off x="714358" y="2194103"/>
            <a:ext cx="5914898" cy="3694311"/>
          </a:xfrm>
          <a:prstGeom prst="rect">
            <a:avLst/>
          </a:prstGeom>
        </p:spPr>
      </p:pic>
      <p:sp>
        <p:nvSpPr>
          <p:cNvPr id="9" name="コンテンツ プレースホルダー 2">
            <a:extLst>
              <a:ext uri="{FF2B5EF4-FFF2-40B4-BE49-F238E27FC236}">
                <a16:creationId xmlns:a16="http://schemas.microsoft.com/office/drawing/2014/main" id="{3D17369F-0CC6-0C0D-6950-26ED10E41488}"/>
              </a:ext>
            </a:extLst>
          </p:cNvPr>
          <p:cNvSpPr txBox="1">
            <a:spLocks/>
          </p:cNvSpPr>
          <p:nvPr/>
        </p:nvSpPr>
        <p:spPr>
          <a:xfrm>
            <a:off x="838200" y="1087791"/>
            <a:ext cx="10515600" cy="5209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游ゴシック Light" panose="020B0300000000000000" pitchFamily="50" charset="-128"/>
                <a:ea typeface="游ゴシック Light" panose="020B03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游ゴシック Light" panose="020B0300000000000000" pitchFamily="50" charset="-128"/>
                <a:ea typeface="游ゴシック Light" panose="020B03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a:t>上部メニューの「ファイル」「ファイル</a:t>
            </a:r>
            <a:r>
              <a:rPr lang="en-US" altLang="ja-JP" sz="1600"/>
              <a:t>/</a:t>
            </a:r>
            <a:r>
              <a:rPr lang="ja-JP" altLang="en-US" sz="1600"/>
              <a:t>プロジェクトの新規作成」からプロジェクトを作成</a:t>
            </a:r>
            <a:endParaRPr lang="en-US" altLang="ja-JP" sz="1600"/>
          </a:p>
          <a:p>
            <a:r>
              <a:rPr lang="ja-JP" altLang="en-US" sz="1600"/>
              <a:t>プロジェクト名・パスは任意で指定してください。（ここでは</a:t>
            </a:r>
            <a:r>
              <a:rPr lang="en-US" altLang="ja-JP" sz="1600"/>
              <a:t>Qt_STEP01</a:t>
            </a:r>
            <a:r>
              <a:rPr lang="ja-JP" altLang="en-US" sz="1600"/>
              <a:t>）</a:t>
            </a:r>
            <a:endParaRPr lang="en-US" altLang="ja-JP" sz="1600"/>
          </a:p>
          <a:p>
            <a:r>
              <a:rPr lang="ja-JP" altLang="en-US" sz="1600"/>
              <a:t>パスは、</a:t>
            </a:r>
            <a:r>
              <a:rPr lang="en-US" altLang="ja-JP" sz="1600"/>
              <a:t>VirtualBox</a:t>
            </a:r>
            <a:r>
              <a:rPr lang="ja-JP" altLang="en-US" sz="1600"/>
              <a:t>の母艦（</a:t>
            </a:r>
            <a:r>
              <a:rPr lang="en-US" altLang="ja-JP" sz="1600"/>
              <a:t>Windows</a:t>
            </a:r>
            <a:r>
              <a:rPr lang="ja-JP" altLang="en-US" sz="1600"/>
              <a:t>）から共有しておくと、取り扱いが便利です。</a:t>
            </a:r>
          </a:p>
        </p:txBody>
      </p:sp>
      <p:sp>
        <p:nvSpPr>
          <p:cNvPr id="10" name="正方形/長方形 9">
            <a:extLst>
              <a:ext uri="{FF2B5EF4-FFF2-40B4-BE49-F238E27FC236}">
                <a16:creationId xmlns:a16="http://schemas.microsoft.com/office/drawing/2014/main" id="{1C64F8C0-38F0-C9BF-4027-5E2AE8E0769B}"/>
              </a:ext>
            </a:extLst>
          </p:cNvPr>
          <p:cNvSpPr/>
          <p:nvPr/>
        </p:nvSpPr>
        <p:spPr>
          <a:xfrm>
            <a:off x="2655651" y="3968885"/>
            <a:ext cx="1974715" cy="418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06C0897-42D5-A1A6-0716-016B90CE6F9B}"/>
              </a:ext>
            </a:extLst>
          </p:cNvPr>
          <p:cNvSpPr/>
          <p:nvPr/>
        </p:nvSpPr>
        <p:spPr>
          <a:xfrm>
            <a:off x="5983155" y="5531880"/>
            <a:ext cx="616917" cy="31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6D0D131-5F35-E54C-B304-CA62908CF4BF}"/>
              </a:ext>
            </a:extLst>
          </p:cNvPr>
          <p:cNvSpPr/>
          <p:nvPr/>
        </p:nvSpPr>
        <p:spPr>
          <a:xfrm>
            <a:off x="8138248" y="420234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83FD65D-D796-0A74-1848-6AE7F0039D52}"/>
              </a:ext>
            </a:extLst>
          </p:cNvPr>
          <p:cNvSpPr/>
          <p:nvPr/>
        </p:nvSpPr>
        <p:spPr>
          <a:xfrm>
            <a:off x="8128792" y="4601271"/>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EF7D3F2-677E-46EB-6841-44E2C11D2E56}"/>
              </a:ext>
            </a:extLst>
          </p:cNvPr>
          <p:cNvSpPr/>
          <p:nvPr/>
        </p:nvSpPr>
        <p:spPr>
          <a:xfrm>
            <a:off x="10860996" y="5372785"/>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41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5A7954-EF2F-4EA7-37D9-1D30B61F7B73}"/>
              </a:ext>
            </a:extLst>
          </p:cNvPr>
          <p:cNvSpPr>
            <a:spLocks noGrp="1"/>
          </p:cNvSpPr>
          <p:nvPr>
            <p:ph type="sldNum" sz="quarter" idx="10"/>
          </p:nvPr>
        </p:nvSpPr>
        <p:spPr/>
        <p:txBody>
          <a:bodyPr/>
          <a:lstStyle/>
          <a:p>
            <a:fld id="{85DE7359-82CA-426A-82FC-991F3028BC1D}" type="slidenum">
              <a:rPr kumimoji="1" lang="ja-JP" altLang="en-US" smtClean="0"/>
              <a:t>11</a:t>
            </a:fld>
            <a:endParaRPr kumimoji="1" lang="ja-JP" altLang="en-US"/>
          </a:p>
        </p:txBody>
      </p:sp>
      <p:sp>
        <p:nvSpPr>
          <p:cNvPr id="3" name="コンテンツ プレースホルダー 2">
            <a:extLst>
              <a:ext uri="{FF2B5EF4-FFF2-40B4-BE49-F238E27FC236}">
                <a16:creationId xmlns:a16="http://schemas.microsoft.com/office/drawing/2014/main" id="{6F7FF1C7-7B64-CBB3-8012-A86A6E539A96}"/>
              </a:ext>
            </a:extLst>
          </p:cNvPr>
          <p:cNvSpPr>
            <a:spLocks noGrp="1"/>
          </p:cNvSpPr>
          <p:nvPr>
            <p:ph idx="1"/>
          </p:nvPr>
        </p:nvSpPr>
        <p:spPr/>
        <p:txBody>
          <a:bodyPr>
            <a:normAutofit/>
          </a:bodyPr>
          <a:lstStyle/>
          <a:p>
            <a:r>
              <a:rPr kumimoji="1" lang="ja-JP" altLang="en-US" sz="1600"/>
              <a:t>ビルドシステムを</a:t>
            </a:r>
            <a:r>
              <a:rPr lang="en-US" altLang="ja-JP" sz="1600" err="1"/>
              <a:t>qmake</a:t>
            </a:r>
            <a:r>
              <a:rPr lang="ja-JP" altLang="en-US" sz="1600"/>
              <a:t>、最小必要</a:t>
            </a:r>
            <a:r>
              <a:rPr lang="en-US" altLang="ja-JP" sz="1600"/>
              <a:t>Qt</a:t>
            </a:r>
            <a:r>
              <a:rPr lang="ja-JP" altLang="en-US" sz="1600"/>
              <a:t>バージョンを</a:t>
            </a:r>
            <a:r>
              <a:rPr lang="en-US" altLang="ja-JP" sz="1600"/>
              <a:t>Qt 5.14</a:t>
            </a:r>
            <a:r>
              <a:rPr lang="ja-JP" altLang="en-US" sz="1600"/>
              <a:t>に選択（デフォルトのまま）</a:t>
            </a:r>
            <a:endParaRPr kumimoji="1" lang="ja-JP" altLang="en-US" sz="1600"/>
          </a:p>
        </p:txBody>
      </p:sp>
      <p:sp>
        <p:nvSpPr>
          <p:cNvPr id="4" name="タイトル 3">
            <a:extLst>
              <a:ext uri="{FF2B5EF4-FFF2-40B4-BE49-F238E27FC236}">
                <a16:creationId xmlns:a16="http://schemas.microsoft.com/office/drawing/2014/main" id="{414BC536-72AC-B6E4-05F1-7DBBF64CB896}"/>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F5D23D25-61C2-B558-E2EF-DD6EA8D813DC}"/>
              </a:ext>
            </a:extLst>
          </p:cNvPr>
          <p:cNvPicPr>
            <a:picLocks noChangeAspect="1"/>
          </p:cNvPicPr>
          <p:nvPr/>
        </p:nvPicPr>
        <p:blipFill>
          <a:blip r:embed="rId2"/>
          <a:stretch>
            <a:fillRect/>
          </a:stretch>
        </p:blipFill>
        <p:spPr>
          <a:xfrm>
            <a:off x="838200" y="1774048"/>
            <a:ext cx="5368087" cy="3520931"/>
          </a:xfrm>
          <a:prstGeom prst="rect">
            <a:avLst/>
          </a:prstGeom>
        </p:spPr>
      </p:pic>
      <p:pic>
        <p:nvPicPr>
          <p:cNvPr id="8" name="図 7">
            <a:extLst>
              <a:ext uri="{FF2B5EF4-FFF2-40B4-BE49-F238E27FC236}">
                <a16:creationId xmlns:a16="http://schemas.microsoft.com/office/drawing/2014/main" id="{191D9502-4AB2-2DBD-4986-BF49837D9D17}"/>
              </a:ext>
            </a:extLst>
          </p:cNvPr>
          <p:cNvPicPr>
            <a:picLocks noChangeAspect="1"/>
          </p:cNvPicPr>
          <p:nvPr/>
        </p:nvPicPr>
        <p:blipFill>
          <a:blip r:embed="rId3"/>
          <a:stretch>
            <a:fillRect/>
          </a:stretch>
        </p:blipFill>
        <p:spPr>
          <a:xfrm>
            <a:off x="6329522" y="1774048"/>
            <a:ext cx="5394761" cy="3520931"/>
          </a:xfrm>
          <a:prstGeom prst="rect">
            <a:avLst/>
          </a:prstGeom>
        </p:spPr>
      </p:pic>
      <p:sp>
        <p:nvSpPr>
          <p:cNvPr id="9" name="正方形/長方形 8">
            <a:extLst>
              <a:ext uri="{FF2B5EF4-FFF2-40B4-BE49-F238E27FC236}">
                <a16:creationId xmlns:a16="http://schemas.microsoft.com/office/drawing/2014/main" id="{5B80FACA-BD87-A362-F15B-998498B513F0}"/>
              </a:ext>
            </a:extLst>
          </p:cNvPr>
          <p:cNvSpPr/>
          <p:nvPr/>
        </p:nvSpPr>
        <p:spPr>
          <a:xfrm>
            <a:off x="4985490" y="4982125"/>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9878E58-594A-70F4-08F7-861C9D516D83}"/>
              </a:ext>
            </a:extLst>
          </p:cNvPr>
          <p:cNvSpPr/>
          <p:nvPr/>
        </p:nvSpPr>
        <p:spPr>
          <a:xfrm>
            <a:off x="10460134" y="4982124"/>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163DBC98-ADBC-743C-3D09-9D9101B75D84}"/>
              </a:ext>
            </a:extLst>
          </p:cNvPr>
          <p:cNvSpPr/>
          <p:nvPr/>
        </p:nvSpPr>
        <p:spPr>
          <a:xfrm>
            <a:off x="2548304" y="2216226"/>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EF9B36-771B-8185-66C7-42F829926C80}"/>
              </a:ext>
            </a:extLst>
          </p:cNvPr>
          <p:cNvSpPr/>
          <p:nvPr/>
        </p:nvSpPr>
        <p:spPr>
          <a:xfrm>
            <a:off x="8403990" y="2216225"/>
            <a:ext cx="594096" cy="2737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519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DE38C25-E7C9-4706-B451-1C11A5A4F553}"/>
              </a:ext>
            </a:extLst>
          </p:cNvPr>
          <p:cNvSpPr>
            <a:spLocks noGrp="1"/>
          </p:cNvSpPr>
          <p:nvPr>
            <p:ph type="sldNum" sz="quarter" idx="10"/>
          </p:nvPr>
        </p:nvSpPr>
        <p:spPr/>
        <p:txBody>
          <a:bodyPr/>
          <a:lstStyle/>
          <a:p>
            <a:fld id="{85DE7359-82CA-426A-82FC-991F3028BC1D}" type="slidenum">
              <a:rPr kumimoji="1" lang="ja-JP" altLang="en-US" smtClean="0"/>
              <a:t>12</a:t>
            </a:fld>
            <a:endParaRPr kumimoji="1" lang="ja-JP" altLang="en-US"/>
          </a:p>
        </p:txBody>
      </p:sp>
      <p:sp>
        <p:nvSpPr>
          <p:cNvPr id="3" name="コンテンツ プレースホルダー 2">
            <a:extLst>
              <a:ext uri="{FF2B5EF4-FFF2-40B4-BE49-F238E27FC236}">
                <a16:creationId xmlns:a16="http://schemas.microsoft.com/office/drawing/2014/main" id="{A3C92319-E39E-4277-AFC6-13AACB17B50D}"/>
              </a:ext>
            </a:extLst>
          </p:cNvPr>
          <p:cNvSpPr>
            <a:spLocks noGrp="1"/>
          </p:cNvSpPr>
          <p:nvPr>
            <p:ph idx="1"/>
          </p:nvPr>
        </p:nvSpPr>
        <p:spPr/>
        <p:txBody>
          <a:bodyPr>
            <a:normAutofit/>
          </a:bodyPr>
          <a:lstStyle/>
          <a:p>
            <a:r>
              <a:rPr kumimoji="1" lang="ja-JP" altLang="en-US" sz="1600"/>
              <a:t>多言語化対応は本日は行わないが</a:t>
            </a:r>
            <a:r>
              <a:rPr kumimoji="1" lang="en-US" altLang="ja-JP" sz="1600"/>
              <a:t>Japanese</a:t>
            </a:r>
            <a:r>
              <a:rPr kumimoji="1" lang="ja-JP" altLang="en-US" sz="1600"/>
              <a:t>を選択、キットは</a:t>
            </a:r>
            <a:r>
              <a:rPr kumimoji="1" lang="en-US" altLang="ja-JP" sz="1600"/>
              <a:t>Desktop</a:t>
            </a:r>
            <a:r>
              <a:rPr lang="ja-JP" altLang="en-US" sz="1600"/>
              <a:t>・</a:t>
            </a:r>
            <a:r>
              <a:rPr lang="en-US" altLang="ja-JP" sz="1600"/>
              <a:t>Vision</a:t>
            </a:r>
            <a:r>
              <a:rPr lang="ja-JP" altLang="en-US" sz="1600"/>
              <a:t>両方を選択</a:t>
            </a:r>
            <a:endParaRPr kumimoji="1" lang="ja-JP" altLang="en-US" sz="1600"/>
          </a:p>
        </p:txBody>
      </p:sp>
      <p:sp>
        <p:nvSpPr>
          <p:cNvPr id="4" name="タイトル 3">
            <a:extLst>
              <a:ext uri="{FF2B5EF4-FFF2-40B4-BE49-F238E27FC236}">
                <a16:creationId xmlns:a16="http://schemas.microsoft.com/office/drawing/2014/main" id="{B1A51BDB-D8BD-8C1F-D91F-30D72597F69D}"/>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19A30F53-B65E-1892-9D0C-C2C835D7A657}"/>
              </a:ext>
            </a:extLst>
          </p:cNvPr>
          <p:cNvPicPr>
            <a:picLocks noChangeAspect="1"/>
          </p:cNvPicPr>
          <p:nvPr/>
        </p:nvPicPr>
        <p:blipFill>
          <a:blip r:embed="rId2"/>
          <a:stretch>
            <a:fillRect/>
          </a:stretch>
        </p:blipFill>
        <p:spPr>
          <a:xfrm>
            <a:off x="546370" y="1701059"/>
            <a:ext cx="5374755" cy="3520931"/>
          </a:xfrm>
          <a:prstGeom prst="rect">
            <a:avLst/>
          </a:prstGeom>
        </p:spPr>
      </p:pic>
      <p:pic>
        <p:nvPicPr>
          <p:cNvPr id="8" name="図 7">
            <a:extLst>
              <a:ext uri="{FF2B5EF4-FFF2-40B4-BE49-F238E27FC236}">
                <a16:creationId xmlns:a16="http://schemas.microsoft.com/office/drawing/2014/main" id="{7BCEF511-726B-0675-FA33-99CA55A9F28D}"/>
              </a:ext>
            </a:extLst>
          </p:cNvPr>
          <p:cNvPicPr>
            <a:picLocks noChangeAspect="1"/>
          </p:cNvPicPr>
          <p:nvPr/>
        </p:nvPicPr>
        <p:blipFill>
          <a:blip r:embed="rId3"/>
          <a:stretch>
            <a:fillRect/>
          </a:stretch>
        </p:blipFill>
        <p:spPr>
          <a:xfrm>
            <a:off x="6099113" y="1701059"/>
            <a:ext cx="5361418" cy="3527600"/>
          </a:xfrm>
          <a:prstGeom prst="rect">
            <a:avLst/>
          </a:prstGeom>
        </p:spPr>
      </p:pic>
      <p:sp>
        <p:nvSpPr>
          <p:cNvPr id="9" name="正方形/長方形 8">
            <a:extLst>
              <a:ext uri="{FF2B5EF4-FFF2-40B4-BE49-F238E27FC236}">
                <a16:creationId xmlns:a16="http://schemas.microsoft.com/office/drawing/2014/main" id="{C47E1BC2-7929-0EA6-B429-0ECBC3126DBF}"/>
              </a:ext>
            </a:extLst>
          </p:cNvPr>
          <p:cNvSpPr/>
          <p:nvPr/>
        </p:nvSpPr>
        <p:spPr>
          <a:xfrm>
            <a:off x="4664478" y="4909136"/>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FFA7B1D-1D2F-F97A-970D-0BC433C7A343}"/>
              </a:ext>
            </a:extLst>
          </p:cNvPr>
          <p:cNvSpPr/>
          <p:nvPr/>
        </p:nvSpPr>
        <p:spPr>
          <a:xfrm>
            <a:off x="10233849" y="488315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33F04F5-0024-A629-F5F1-7708AB52A576}"/>
              </a:ext>
            </a:extLst>
          </p:cNvPr>
          <p:cNvSpPr/>
          <p:nvPr/>
        </p:nvSpPr>
        <p:spPr>
          <a:xfrm>
            <a:off x="7215032" y="2798196"/>
            <a:ext cx="4138768" cy="703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EEA9CBE-1AC6-2255-B03A-C8CFFF9093EA}"/>
              </a:ext>
            </a:extLst>
          </p:cNvPr>
          <p:cNvSpPr/>
          <p:nvPr/>
        </p:nvSpPr>
        <p:spPr>
          <a:xfrm>
            <a:off x="2268232" y="2386430"/>
            <a:ext cx="961352" cy="278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609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90ECE62-1D91-87AF-A112-6909D53835A9}"/>
              </a:ext>
            </a:extLst>
          </p:cNvPr>
          <p:cNvSpPr>
            <a:spLocks noGrp="1"/>
          </p:cNvSpPr>
          <p:nvPr>
            <p:ph type="sldNum" sz="quarter" idx="10"/>
          </p:nvPr>
        </p:nvSpPr>
        <p:spPr/>
        <p:txBody>
          <a:bodyPr/>
          <a:lstStyle/>
          <a:p>
            <a:fld id="{85DE7359-82CA-426A-82FC-991F3028BC1D}" type="slidenum">
              <a:rPr kumimoji="1" lang="ja-JP" altLang="en-US" smtClean="0"/>
              <a:t>13</a:t>
            </a:fld>
            <a:endParaRPr kumimoji="1" lang="ja-JP" altLang="en-US"/>
          </a:p>
        </p:txBody>
      </p:sp>
      <p:sp>
        <p:nvSpPr>
          <p:cNvPr id="3" name="コンテンツ プレースホルダー 2">
            <a:extLst>
              <a:ext uri="{FF2B5EF4-FFF2-40B4-BE49-F238E27FC236}">
                <a16:creationId xmlns:a16="http://schemas.microsoft.com/office/drawing/2014/main" id="{FFFFA7C6-AD03-52F5-6D54-C5E87B4170BA}"/>
              </a:ext>
            </a:extLst>
          </p:cNvPr>
          <p:cNvSpPr>
            <a:spLocks noGrp="1"/>
          </p:cNvSpPr>
          <p:nvPr>
            <p:ph idx="1"/>
          </p:nvPr>
        </p:nvSpPr>
        <p:spPr/>
        <p:txBody>
          <a:bodyPr>
            <a:normAutofit/>
          </a:bodyPr>
          <a:lstStyle/>
          <a:p>
            <a:r>
              <a:rPr kumimoji="1" lang="ja-JP" altLang="en-US" sz="1600"/>
              <a:t>完了すると、右のように、</a:t>
            </a:r>
            <a:r>
              <a:rPr kumimoji="1" lang="en-US" altLang="ja-JP" sz="1600"/>
              <a:t>.pro / main.</a:t>
            </a:r>
            <a:r>
              <a:rPr lang="en-US" altLang="ja-JP" sz="1600"/>
              <a:t>cpp</a:t>
            </a:r>
            <a:r>
              <a:rPr kumimoji="1" lang="en-US" altLang="ja-JP" sz="1600"/>
              <a:t> / </a:t>
            </a:r>
            <a:r>
              <a:rPr kumimoji="1" lang="en-US" altLang="ja-JP" sz="1600" err="1"/>
              <a:t>main.qml</a:t>
            </a:r>
            <a:r>
              <a:rPr kumimoji="1" lang="en-US" altLang="ja-JP" sz="1600"/>
              <a:t> / </a:t>
            </a:r>
            <a:r>
              <a:rPr kumimoji="1" lang="en-US" altLang="ja-JP" sz="1600" err="1"/>
              <a:t>qml.qrc</a:t>
            </a:r>
            <a:r>
              <a:rPr kumimoji="1" lang="en-US" altLang="ja-JP" sz="1600"/>
              <a:t> / _</a:t>
            </a:r>
            <a:r>
              <a:rPr kumimoji="1" lang="en-US" altLang="ja-JP" sz="1600" err="1"/>
              <a:t>ja_JP.ts</a:t>
            </a:r>
            <a:r>
              <a:rPr kumimoji="1" lang="en-US" altLang="ja-JP" sz="1600"/>
              <a:t> </a:t>
            </a:r>
            <a:r>
              <a:rPr kumimoji="1" lang="ja-JP" altLang="en-US" sz="1600"/>
              <a:t>ファイルが作成される。</a:t>
            </a:r>
          </a:p>
        </p:txBody>
      </p:sp>
      <p:sp>
        <p:nvSpPr>
          <p:cNvPr id="4" name="タイトル 3">
            <a:extLst>
              <a:ext uri="{FF2B5EF4-FFF2-40B4-BE49-F238E27FC236}">
                <a16:creationId xmlns:a16="http://schemas.microsoft.com/office/drawing/2014/main" id="{363CF25D-A651-CCAE-DCC1-BD9676B0F7F2}"/>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55C43C05-5C89-28BD-CF01-D211D1D69018}"/>
              </a:ext>
            </a:extLst>
          </p:cNvPr>
          <p:cNvPicPr>
            <a:picLocks noChangeAspect="1"/>
          </p:cNvPicPr>
          <p:nvPr/>
        </p:nvPicPr>
        <p:blipFill>
          <a:blip r:embed="rId2"/>
          <a:stretch>
            <a:fillRect/>
          </a:stretch>
        </p:blipFill>
        <p:spPr>
          <a:xfrm>
            <a:off x="838200" y="1671868"/>
            <a:ext cx="5368087" cy="3514263"/>
          </a:xfrm>
          <a:prstGeom prst="rect">
            <a:avLst/>
          </a:prstGeom>
        </p:spPr>
      </p:pic>
      <p:pic>
        <p:nvPicPr>
          <p:cNvPr id="8" name="図 7">
            <a:extLst>
              <a:ext uri="{FF2B5EF4-FFF2-40B4-BE49-F238E27FC236}">
                <a16:creationId xmlns:a16="http://schemas.microsoft.com/office/drawing/2014/main" id="{48A6A86B-8C72-1D82-D181-5E9171FC2596}"/>
              </a:ext>
            </a:extLst>
          </p:cNvPr>
          <p:cNvPicPr>
            <a:picLocks noChangeAspect="1"/>
          </p:cNvPicPr>
          <p:nvPr/>
        </p:nvPicPr>
        <p:blipFill>
          <a:blip r:embed="rId3"/>
          <a:stretch>
            <a:fillRect/>
          </a:stretch>
        </p:blipFill>
        <p:spPr>
          <a:xfrm>
            <a:off x="6603271" y="1720563"/>
            <a:ext cx="2972215" cy="1971950"/>
          </a:xfrm>
          <a:prstGeom prst="rect">
            <a:avLst/>
          </a:prstGeom>
        </p:spPr>
      </p:pic>
      <p:sp>
        <p:nvSpPr>
          <p:cNvPr id="9" name="正方形/長方形 8">
            <a:extLst>
              <a:ext uri="{FF2B5EF4-FFF2-40B4-BE49-F238E27FC236}">
                <a16:creationId xmlns:a16="http://schemas.microsoft.com/office/drawing/2014/main" id="{8EAE7DF3-A48D-F2D7-6B5A-A0D053085E99}"/>
              </a:ext>
            </a:extLst>
          </p:cNvPr>
          <p:cNvSpPr/>
          <p:nvPr/>
        </p:nvSpPr>
        <p:spPr>
          <a:xfrm>
            <a:off x="4956308" y="4912348"/>
            <a:ext cx="616917" cy="27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825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196C94A-6BF3-4D44-77D8-9D15BFC9A563}"/>
              </a:ext>
            </a:extLst>
          </p:cNvPr>
          <p:cNvSpPr>
            <a:spLocks noGrp="1"/>
          </p:cNvSpPr>
          <p:nvPr>
            <p:ph type="sldNum" sz="quarter" idx="10"/>
          </p:nvPr>
        </p:nvSpPr>
        <p:spPr/>
        <p:txBody>
          <a:bodyPr/>
          <a:lstStyle/>
          <a:p>
            <a:fld id="{85DE7359-82CA-426A-82FC-991F3028BC1D}" type="slidenum">
              <a:rPr kumimoji="1" lang="ja-JP" altLang="en-US" smtClean="0"/>
              <a:t>14</a:t>
            </a:fld>
            <a:endParaRPr kumimoji="1" lang="ja-JP" altLang="en-US"/>
          </a:p>
        </p:txBody>
      </p:sp>
      <p:sp>
        <p:nvSpPr>
          <p:cNvPr id="3" name="コンテンツ プレースホルダー 2">
            <a:extLst>
              <a:ext uri="{FF2B5EF4-FFF2-40B4-BE49-F238E27FC236}">
                <a16:creationId xmlns:a16="http://schemas.microsoft.com/office/drawing/2014/main" id="{CD218F3E-E978-8A66-E9B3-E5DECA691DB4}"/>
              </a:ext>
            </a:extLst>
          </p:cNvPr>
          <p:cNvSpPr>
            <a:spLocks noGrp="1"/>
          </p:cNvSpPr>
          <p:nvPr>
            <p:ph idx="1"/>
          </p:nvPr>
        </p:nvSpPr>
        <p:spPr/>
        <p:txBody>
          <a:bodyPr/>
          <a:lstStyle/>
          <a:p>
            <a:r>
              <a:rPr kumimoji="1" lang="ja-JP" altLang="en-US"/>
              <a:t>作成されるテンプレートは概ね以下のような感じ</a:t>
            </a:r>
          </a:p>
        </p:txBody>
      </p:sp>
      <p:sp>
        <p:nvSpPr>
          <p:cNvPr id="4" name="タイトル 3">
            <a:extLst>
              <a:ext uri="{FF2B5EF4-FFF2-40B4-BE49-F238E27FC236}">
                <a16:creationId xmlns:a16="http://schemas.microsoft.com/office/drawing/2014/main" id="{F868C654-6F2B-2C66-9D56-472D78C6BC8B}"/>
              </a:ext>
            </a:extLst>
          </p:cNvPr>
          <p:cNvSpPr>
            <a:spLocks noGrp="1"/>
          </p:cNvSpPr>
          <p:nvPr>
            <p:ph type="title"/>
          </p:nvPr>
        </p:nvSpPr>
        <p:spPr/>
        <p:txBody>
          <a:bodyPr/>
          <a:lstStyle/>
          <a:p>
            <a:r>
              <a:rPr kumimoji="1" lang="en-US" altLang="ja-JP"/>
              <a:t>STEP01:</a:t>
            </a:r>
            <a:r>
              <a:rPr kumimoji="1" lang="ja-JP" altLang="en-US"/>
              <a:t>プロジェクトの作成</a:t>
            </a:r>
          </a:p>
        </p:txBody>
      </p:sp>
      <p:pic>
        <p:nvPicPr>
          <p:cNvPr id="6" name="図 5">
            <a:extLst>
              <a:ext uri="{FF2B5EF4-FFF2-40B4-BE49-F238E27FC236}">
                <a16:creationId xmlns:a16="http://schemas.microsoft.com/office/drawing/2014/main" id="{702A430B-7348-B62E-E8B5-DFB933F83E66}"/>
              </a:ext>
            </a:extLst>
          </p:cNvPr>
          <p:cNvPicPr>
            <a:picLocks noChangeAspect="1"/>
          </p:cNvPicPr>
          <p:nvPr/>
        </p:nvPicPr>
        <p:blipFill>
          <a:blip r:embed="rId2"/>
          <a:stretch>
            <a:fillRect/>
          </a:stretch>
        </p:blipFill>
        <p:spPr>
          <a:xfrm>
            <a:off x="7413728" y="1725326"/>
            <a:ext cx="3381847" cy="2057687"/>
          </a:xfrm>
          <a:prstGeom prst="rect">
            <a:avLst/>
          </a:prstGeom>
        </p:spPr>
      </p:pic>
      <p:pic>
        <p:nvPicPr>
          <p:cNvPr id="8" name="図 7">
            <a:extLst>
              <a:ext uri="{FF2B5EF4-FFF2-40B4-BE49-F238E27FC236}">
                <a16:creationId xmlns:a16="http://schemas.microsoft.com/office/drawing/2014/main" id="{4C44A694-1997-1CA4-F9E8-5117751BB77D}"/>
              </a:ext>
            </a:extLst>
          </p:cNvPr>
          <p:cNvPicPr>
            <a:picLocks noChangeAspect="1"/>
          </p:cNvPicPr>
          <p:nvPr/>
        </p:nvPicPr>
        <p:blipFill>
          <a:blip r:embed="rId3"/>
          <a:stretch>
            <a:fillRect/>
          </a:stretch>
        </p:blipFill>
        <p:spPr>
          <a:xfrm>
            <a:off x="1007342" y="1725326"/>
            <a:ext cx="6144482" cy="3934374"/>
          </a:xfrm>
          <a:prstGeom prst="rect">
            <a:avLst/>
          </a:prstGeom>
        </p:spPr>
      </p:pic>
      <p:sp>
        <p:nvSpPr>
          <p:cNvPr id="9" name="正方形/長方形 8">
            <a:extLst>
              <a:ext uri="{FF2B5EF4-FFF2-40B4-BE49-F238E27FC236}">
                <a16:creationId xmlns:a16="http://schemas.microsoft.com/office/drawing/2014/main" id="{FD613768-126A-206B-988E-93BA44C98E47}"/>
              </a:ext>
            </a:extLst>
          </p:cNvPr>
          <p:cNvSpPr/>
          <p:nvPr/>
        </p:nvSpPr>
        <p:spPr>
          <a:xfrm>
            <a:off x="4079583" y="3555622"/>
            <a:ext cx="1406817" cy="2273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797932C6-B35A-FF8A-DFFD-F8317FEB49B7}"/>
              </a:ext>
            </a:extLst>
          </p:cNvPr>
          <p:cNvCxnSpPr>
            <a:stCxn id="9" idx="3"/>
          </p:cNvCxnSpPr>
          <p:nvPr/>
        </p:nvCxnSpPr>
        <p:spPr>
          <a:xfrm flipV="1">
            <a:off x="5486400" y="1926077"/>
            <a:ext cx="2480553" cy="174324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045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ACD573F-3D54-3FA9-F491-56231864D858}"/>
              </a:ext>
            </a:extLst>
          </p:cNvPr>
          <p:cNvSpPr>
            <a:spLocks noGrp="1"/>
          </p:cNvSpPr>
          <p:nvPr>
            <p:ph type="sldNum" sz="quarter" idx="10"/>
          </p:nvPr>
        </p:nvSpPr>
        <p:spPr/>
        <p:txBody>
          <a:bodyPr/>
          <a:lstStyle/>
          <a:p>
            <a:fld id="{85DE7359-82CA-426A-82FC-991F3028BC1D}" type="slidenum">
              <a:rPr kumimoji="1" lang="ja-JP" altLang="en-US" smtClean="0"/>
              <a:t>15</a:t>
            </a:fld>
            <a:endParaRPr kumimoji="1" lang="ja-JP" altLang="en-US"/>
          </a:p>
        </p:txBody>
      </p:sp>
      <p:sp>
        <p:nvSpPr>
          <p:cNvPr id="3" name="コンテンツ プレースホルダー 2">
            <a:extLst>
              <a:ext uri="{FF2B5EF4-FFF2-40B4-BE49-F238E27FC236}">
                <a16:creationId xmlns:a16="http://schemas.microsoft.com/office/drawing/2014/main" id="{65A9B94E-F7B1-158F-14F7-8486B71423ED}"/>
              </a:ext>
            </a:extLst>
          </p:cNvPr>
          <p:cNvSpPr>
            <a:spLocks noGrp="1"/>
          </p:cNvSpPr>
          <p:nvPr>
            <p:ph idx="1"/>
          </p:nvPr>
        </p:nvSpPr>
        <p:spPr/>
        <p:txBody>
          <a:bodyPr>
            <a:normAutofit/>
          </a:bodyPr>
          <a:lstStyle/>
          <a:p>
            <a:r>
              <a:rPr lang="ja-JP" altLang="en-US" sz="1600"/>
              <a:t>メニューから、「ビルド」「プロジェクト</a:t>
            </a:r>
            <a:r>
              <a:rPr lang="en-US" altLang="ja-JP" sz="1600"/>
              <a:t>XXX</a:t>
            </a:r>
            <a:r>
              <a:rPr lang="ja-JP" altLang="en-US" sz="1600"/>
              <a:t>をクリーン」を選択</a:t>
            </a:r>
            <a:endParaRPr lang="en-US" altLang="ja-JP" sz="1600"/>
          </a:p>
          <a:p>
            <a:r>
              <a:rPr kumimoji="1" lang="ja-JP" altLang="en-US" sz="1600"/>
              <a:t>完了したら、「ビルド」「実行」を選択</a:t>
            </a:r>
          </a:p>
        </p:txBody>
      </p:sp>
      <p:sp>
        <p:nvSpPr>
          <p:cNvPr id="4" name="タイトル 3">
            <a:extLst>
              <a:ext uri="{FF2B5EF4-FFF2-40B4-BE49-F238E27FC236}">
                <a16:creationId xmlns:a16="http://schemas.microsoft.com/office/drawing/2014/main" id="{BFE14F41-7F63-93F4-6539-A9384A83A343}"/>
              </a:ext>
            </a:extLst>
          </p:cNvPr>
          <p:cNvSpPr>
            <a:spLocks noGrp="1"/>
          </p:cNvSpPr>
          <p:nvPr>
            <p:ph type="title"/>
          </p:nvPr>
        </p:nvSpPr>
        <p:spPr/>
        <p:txBody>
          <a:bodyPr/>
          <a:lstStyle/>
          <a:p>
            <a:r>
              <a:rPr kumimoji="1" lang="en-US" altLang="ja-JP"/>
              <a:t>STEP01:</a:t>
            </a:r>
            <a:r>
              <a:rPr kumimoji="1" lang="ja-JP" altLang="en-US"/>
              <a:t>プロジェクトの実行</a:t>
            </a:r>
          </a:p>
        </p:txBody>
      </p:sp>
      <p:pic>
        <p:nvPicPr>
          <p:cNvPr id="8" name="図 7">
            <a:extLst>
              <a:ext uri="{FF2B5EF4-FFF2-40B4-BE49-F238E27FC236}">
                <a16:creationId xmlns:a16="http://schemas.microsoft.com/office/drawing/2014/main" id="{E74333CD-6F45-92B8-7C4A-F56CB15DEA88}"/>
              </a:ext>
            </a:extLst>
          </p:cNvPr>
          <p:cNvPicPr>
            <a:picLocks noChangeAspect="1"/>
          </p:cNvPicPr>
          <p:nvPr/>
        </p:nvPicPr>
        <p:blipFill>
          <a:blip r:embed="rId2"/>
          <a:stretch>
            <a:fillRect/>
          </a:stretch>
        </p:blipFill>
        <p:spPr>
          <a:xfrm>
            <a:off x="1264137" y="1887164"/>
            <a:ext cx="4198655" cy="4147967"/>
          </a:xfrm>
          <a:prstGeom prst="rect">
            <a:avLst/>
          </a:prstGeom>
        </p:spPr>
      </p:pic>
      <p:sp>
        <p:nvSpPr>
          <p:cNvPr id="9" name="正方形/長方形 8">
            <a:extLst>
              <a:ext uri="{FF2B5EF4-FFF2-40B4-BE49-F238E27FC236}">
                <a16:creationId xmlns:a16="http://schemas.microsoft.com/office/drawing/2014/main" id="{29B14253-A2A4-AAE2-F547-AD90E4B393E6}"/>
              </a:ext>
            </a:extLst>
          </p:cNvPr>
          <p:cNvSpPr/>
          <p:nvPr/>
        </p:nvSpPr>
        <p:spPr>
          <a:xfrm>
            <a:off x="1571082" y="4558941"/>
            <a:ext cx="1979514" cy="246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842164D-9025-9B99-8612-C878AF18AA9C}"/>
              </a:ext>
            </a:extLst>
          </p:cNvPr>
          <p:cNvSpPr/>
          <p:nvPr/>
        </p:nvSpPr>
        <p:spPr>
          <a:xfrm>
            <a:off x="1571082" y="5009474"/>
            <a:ext cx="831650" cy="246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6FEF1D88-ED8B-6B0A-C364-DFC76E80A322}"/>
              </a:ext>
            </a:extLst>
          </p:cNvPr>
          <p:cNvPicPr>
            <a:picLocks noChangeAspect="1"/>
          </p:cNvPicPr>
          <p:nvPr/>
        </p:nvPicPr>
        <p:blipFill>
          <a:blip r:embed="rId3"/>
          <a:stretch>
            <a:fillRect/>
          </a:stretch>
        </p:blipFill>
        <p:spPr>
          <a:xfrm>
            <a:off x="6257727" y="1821756"/>
            <a:ext cx="4301137" cy="3434242"/>
          </a:xfrm>
          <a:prstGeom prst="rect">
            <a:avLst/>
          </a:prstGeom>
        </p:spPr>
      </p:pic>
    </p:spTree>
    <p:extLst>
      <p:ext uri="{BB962C8B-B14F-4D97-AF65-F5344CB8AC3E}">
        <p14:creationId xmlns:p14="http://schemas.microsoft.com/office/powerpoint/2010/main" val="397396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372463-31E4-3CAF-6E71-971A55349B60}"/>
              </a:ext>
            </a:extLst>
          </p:cNvPr>
          <p:cNvSpPr>
            <a:spLocks noGrp="1"/>
          </p:cNvSpPr>
          <p:nvPr>
            <p:ph type="sldNum" sz="quarter" idx="10"/>
          </p:nvPr>
        </p:nvSpPr>
        <p:spPr/>
        <p:txBody>
          <a:bodyPr/>
          <a:lstStyle/>
          <a:p>
            <a:fld id="{85DE7359-82CA-426A-82FC-991F3028BC1D}" type="slidenum">
              <a:rPr kumimoji="1" lang="ja-JP" altLang="en-US" smtClean="0"/>
              <a:t>16</a:t>
            </a:fld>
            <a:endParaRPr kumimoji="1" lang="ja-JP" altLang="en-US"/>
          </a:p>
        </p:txBody>
      </p:sp>
      <p:sp>
        <p:nvSpPr>
          <p:cNvPr id="3" name="コンテンツ プレースホルダー 2">
            <a:extLst>
              <a:ext uri="{FF2B5EF4-FFF2-40B4-BE49-F238E27FC236}">
                <a16:creationId xmlns:a16="http://schemas.microsoft.com/office/drawing/2014/main" id="{DA3F0694-CDE9-400E-11FC-AEE946705660}"/>
              </a:ext>
            </a:extLst>
          </p:cNvPr>
          <p:cNvSpPr>
            <a:spLocks noGrp="1"/>
          </p:cNvSpPr>
          <p:nvPr>
            <p:ph idx="1"/>
          </p:nvPr>
        </p:nvSpPr>
        <p:spPr/>
        <p:txBody>
          <a:bodyPr>
            <a:normAutofit/>
          </a:bodyPr>
          <a:lstStyle/>
          <a:p>
            <a:r>
              <a:rPr lang="en-US" altLang="ja-JP" sz="1600" err="1"/>
              <a:t>m</a:t>
            </a:r>
            <a:r>
              <a:rPr kumimoji="1" lang="en-US" altLang="ja-JP" sz="1600" err="1"/>
              <a:t>ain.qml</a:t>
            </a:r>
            <a:r>
              <a:rPr kumimoji="1" lang="ja-JP" altLang="en-US" sz="1600"/>
              <a:t>に以下のように実装し、「クリーン」＆「実行」</a:t>
            </a:r>
            <a:endParaRPr kumimoji="1" lang="en-US" altLang="ja-JP" sz="1600"/>
          </a:p>
          <a:p>
            <a:endParaRPr kumimoji="1" lang="ja-JP" altLang="en-US" sz="1600"/>
          </a:p>
        </p:txBody>
      </p:sp>
      <p:sp>
        <p:nvSpPr>
          <p:cNvPr id="4" name="タイトル 3">
            <a:extLst>
              <a:ext uri="{FF2B5EF4-FFF2-40B4-BE49-F238E27FC236}">
                <a16:creationId xmlns:a16="http://schemas.microsoft.com/office/drawing/2014/main" id="{4E876E28-DB77-283B-D559-7B46E3056A74}"/>
              </a:ext>
            </a:extLst>
          </p:cNvPr>
          <p:cNvSpPr>
            <a:spLocks noGrp="1"/>
          </p:cNvSpPr>
          <p:nvPr>
            <p:ph type="title"/>
          </p:nvPr>
        </p:nvSpPr>
        <p:spPr/>
        <p:txBody>
          <a:bodyPr/>
          <a:lstStyle/>
          <a:p>
            <a:r>
              <a:rPr kumimoji="1" lang="en-US" altLang="ja-JP"/>
              <a:t>STEP001</a:t>
            </a:r>
            <a:r>
              <a:rPr kumimoji="1" lang="ja-JP" altLang="en-US"/>
              <a:t>：テキストの追加</a:t>
            </a:r>
          </a:p>
        </p:txBody>
      </p:sp>
      <p:pic>
        <p:nvPicPr>
          <p:cNvPr id="6" name="図 5">
            <a:extLst>
              <a:ext uri="{FF2B5EF4-FFF2-40B4-BE49-F238E27FC236}">
                <a16:creationId xmlns:a16="http://schemas.microsoft.com/office/drawing/2014/main" id="{5A263CF1-CD5C-243F-6C02-707A0B00A481}"/>
              </a:ext>
            </a:extLst>
          </p:cNvPr>
          <p:cNvPicPr>
            <a:picLocks noChangeAspect="1"/>
          </p:cNvPicPr>
          <p:nvPr/>
        </p:nvPicPr>
        <p:blipFill>
          <a:blip r:embed="rId2"/>
          <a:stretch>
            <a:fillRect/>
          </a:stretch>
        </p:blipFill>
        <p:spPr>
          <a:xfrm>
            <a:off x="1107199" y="1889560"/>
            <a:ext cx="3362794" cy="3448531"/>
          </a:xfrm>
          <a:prstGeom prst="rect">
            <a:avLst/>
          </a:prstGeom>
        </p:spPr>
      </p:pic>
      <p:pic>
        <p:nvPicPr>
          <p:cNvPr id="8" name="図 7">
            <a:extLst>
              <a:ext uri="{FF2B5EF4-FFF2-40B4-BE49-F238E27FC236}">
                <a16:creationId xmlns:a16="http://schemas.microsoft.com/office/drawing/2014/main" id="{D95303B1-37FE-933A-612F-54DD1E55F0D3}"/>
              </a:ext>
            </a:extLst>
          </p:cNvPr>
          <p:cNvPicPr>
            <a:picLocks noChangeAspect="1"/>
          </p:cNvPicPr>
          <p:nvPr/>
        </p:nvPicPr>
        <p:blipFill>
          <a:blip r:embed="rId3"/>
          <a:stretch>
            <a:fillRect/>
          </a:stretch>
        </p:blipFill>
        <p:spPr>
          <a:xfrm>
            <a:off x="6096000" y="1889560"/>
            <a:ext cx="4307806" cy="3427573"/>
          </a:xfrm>
          <a:prstGeom prst="rect">
            <a:avLst/>
          </a:prstGeom>
        </p:spPr>
      </p:pic>
      <p:sp>
        <p:nvSpPr>
          <p:cNvPr id="9" name="正方形/長方形 8">
            <a:extLst>
              <a:ext uri="{FF2B5EF4-FFF2-40B4-BE49-F238E27FC236}">
                <a16:creationId xmlns:a16="http://schemas.microsoft.com/office/drawing/2014/main" id="{8A2C3C23-4548-7B3C-0483-797DFACE90D9}"/>
              </a:ext>
            </a:extLst>
          </p:cNvPr>
          <p:cNvSpPr/>
          <p:nvPr/>
        </p:nvSpPr>
        <p:spPr>
          <a:xfrm>
            <a:off x="1936807" y="3569250"/>
            <a:ext cx="2275268" cy="1284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270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2F6F5E08-4861-FEE4-0C1D-D557ADA0EB54}"/>
              </a:ext>
            </a:extLst>
          </p:cNvPr>
          <p:cNvPicPr>
            <a:picLocks noChangeAspect="1"/>
          </p:cNvPicPr>
          <p:nvPr/>
        </p:nvPicPr>
        <p:blipFill>
          <a:blip r:embed="rId2"/>
          <a:stretch>
            <a:fillRect/>
          </a:stretch>
        </p:blipFill>
        <p:spPr>
          <a:xfrm>
            <a:off x="771516" y="2458124"/>
            <a:ext cx="5096586" cy="3839111"/>
          </a:xfrm>
          <a:prstGeom prst="rect">
            <a:avLst/>
          </a:prstGeom>
        </p:spPr>
      </p:pic>
      <p:sp>
        <p:nvSpPr>
          <p:cNvPr id="2" name="スライド番号プレースホルダー 1">
            <a:extLst>
              <a:ext uri="{FF2B5EF4-FFF2-40B4-BE49-F238E27FC236}">
                <a16:creationId xmlns:a16="http://schemas.microsoft.com/office/drawing/2014/main" id="{026B3323-79FC-9F75-E571-5B91AF219B79}"/>
              </a:ext>
            </a:extLst>
          </p:cNvPr>
          <p:cNvSpPr>
            <a:spLocks noGrp="1"/>
          </p:cNvSpPr>
          <p:nvPr>
            <p:ph type="sldNum" sz="quarter" idx="10"/>
          </p:nvPr>
        </p:nvSpPr>
        <p:spPr/>
        <p:txBody>
          <a:bodyPr/>
          <a:lstStyle/>
          <a:p>
            <a:fld id="{85DE7359-82CA-426A-82FC-991F3028BC1D}" type="slidenum">
              <a:rPr kumimoji="1" lang="ja-JP" altLang="en-US" smtClean="0"/>
              <a:t>17</a:t>
            </a:fld>
            <a:endParaRPr kumimoji="1" lang="ja-JP" altLang="en-US"/>
          </a:p>
        </p:txBody>
      </p:sp>
      <p:sp>
        <p:nvSpPr>
          <p:cNvPr id="3" name="コンテンツ プレースホルダー 2">
            <a:extLst>
              <a:ext uri="{FF2B5EF4-FFF2-40B4-BE49-F238E27FC236}">
                <a16:creationId xmlns:a16="http://schemas.microsoft.com/office/drawing/2014/main" id="{9D37867D-1CC5-1C19-5C99-9457A39B9C31}"/>
              </a:ext>
            </a:extLst>
          </p:cNvPr>
          <p:cNvSpPr>
            <a:spLocks noGrp="1"/>
          </p:cNvSpPr>
          <p:nvPr>
            <p:ph idx="1"/>
          </p:nvPr>
        </p:nvSpPr>
        <p:spPr/>
        <p:txBody>
          <a:bodyPr>
            <a:normAutofit/>
          </a:bodyPr>
          <a:lstStyle/>
          <a:p>
            <a:r>
              <a:rPr kumimoji="1" lang="en-US" altLang="ja-JP" sz="1600"/>
              <a:t>QML</a:t>
            </a:r>
            <a:r>
              <a:rPr kumimoji="1" lang="ja-JP" altLang="en-US" sz="1600"/>
              <a:t>では、オブジェクトが親子関係で配置されていきます。</a:t>
            </a:r>
            <a:endParaRPr kumimoji="1" lang="en-US" altLang="ja-JP" sz="1600"/>
          </a:p>
          <a:p>
            <a:r>
              <a:rPr kumimoji="1" lang="ja-JP" altLang="en-US" sz="1600"/>
              <a:t>フォームデザイナーで位置を調整できますが、ここではコードで記載してみましょう。</a:t>
            </a:r>
            <a:endParaRPr kumimoji="1" lang="en-US" altLang="ja-JP" sz="1600"/>
          </a:p>
          <a:p>
            <a:r>
              <a:rPr lang="ja-JP" altLang="en-US" sz="1600"/>
              <a:t>親（</a:t>
            </a:r>
            <a:r>
              <a:rPr lang="en-US" altLang="ja-JP" sz="1600"/>
              <a:t>parent</a:t>
            </a:r>
            <a:r>
              <a:rPr lang="ja-JP" altLang="en-US" sz="1600"/>
              <a:t>）の水平方向の中心（</a:t>
            </a:r>
            <a:r>
              <a:rPr lang="en-US" altLang="ja-JP" sz="1600" err="1"/>
              <a:t>horizontalCenter</a:t>
            </a:r>
            <a:r>
              <a:rPr lang="ja-JP" altLang="en-US" sz="1600"/>
              <a:t>）と、自身の水平方向の中心（</a:t>
            </a:r>
            <a:r>
              <a:rPr lang="en-US" altLang="ja-JP" sz="1600" err="1"/>
              <a:t>horizontalCenter</a:t>
            </a:r>
            <a:r>
              <a:rPr lang="ja-JP" altLang="en-US" sz="1600"/>
              <a:t>）を合わせます。</a:t>
            </a:r>
            <a:endParaRPr lang="en-US" altLang="ja-JP" sz="1600"/>
          </a:p>
          <a:p>
            <a:r>
              <a:rPr lang="ja-JP" altLang="en-US" sz="1600"/>
              <a:t>絶対位置を指定する場合には、</a:t>
            </a:r>
            <a:r>
              <a:rPr lang="en-US" altLang="ja-JP" sz="1600"/>
              <a:t>x, y </a:t>
            </a:r>
            <a:r>
              <a:rPr lang="ja-JP" altLang="en-US" sz="1600"/>
              <a:t>で座標を設定します。</a:t>
            </a:r>
            <a:endParaRPr kumimoji="1" lang="ja-JP" altLang="en-US" sz="1600"/>
          </a:p>
        </p:txBody>
      </p:sp>
      <p:sp>
        <p:nvSpPr>
          <p:cNvPr id="4" name="タイトル 3">
            <a:extLst>
              <a:ext uri="{FF2B5EF4-FFF2-40B4-BE49-F238E27FC236}">
                <a16:creationId xmlns:a16="http://schemas.microsoft.com/office/drawing/2014/main" id="{050D5FB8-5870-9D73-48FC-D260296B1B72}"/>
              </a:ext>
            </a:extLst>
          </p:cNvPr>
          <p:cNvSpPr>
            <a:spLocks noGrp="1"/>
          </p:cNvSpPr>
          <p:nvPr>
            <p:ph type="title"/>
          </p:nvPr>
        </p:nvSpPr>
        <p:spPr/>
        <p:txBody>
          <a:bodyPr>
            <a:normAutofit/>
          </a:bodyPr>
          <a:lstStyle/>
          <a:p>
            <a:r>
              <a:rPr lang="en-US" altLang="ja-JP"/>
              <a:t>STEP02</a:t>
            </a:r>
            <a:r>
              <a:rPr lang="ja-JP" altLang="en-US"/>
              <a:t>：テキストのサイズ・配置を変更</a:t>
            </a:r>
            <a:endParaRPr kumimoji="1" lang="ja-JP" altLang="en-US"/>
          </a:p>
        </p:txBody>
      </p:sp>
      <p:sp>
        <p:nvSpPr>
          <p:cNvPr id="9" name="正方形/長方形 8">
            <a:extLst>
              <a:ext uri="{FF2B5EF4-FFF2-40B4-BE49-F238E27FC236}">
                <a16:creationId xmlns:a16="http://schemas.microsoft.com/office/drawing/2014/main" id="{AC5FD710-6186-2C00-F718-5CDAC9CAD2A3}"/>
              </a:ext>
            </a:extLst>
          </p:cNvPr>
          <p:cNvSpPr/>
          <p:nvPr/>
        </p:nvSpPr>
        <p:spPr>
          <a:xfrm>
            <a:off x="1920553" y="5156486"/>
            <a:ext cx="3902112" cy="524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6EABE3-FAFE-AD67-5064-42E1B1D0AA63}"/>
              </a:ext>
            </a:extLst>
          </p:cNvPr>
          <p:cNvSpPr txBox="1"/>
          <p:nvPr/>
        </p:nvSpPr>
        <p:spPr>
          <a:xfrm>
            <a:off x="3482502" y="3057716"/>
            <a:ext cx="1721796" cy="338554"/>
          </a:xfrm>
          <a:prstGeom prst="rect">
            <a:avLst/>
          </a:prstGeom>
          <a:noFill/>
        </p:spPr>
        <p:txBody>
          <a:bodyPr wrap="square" rtlCol="0">
            <a:spAutoFit/>
          </a:bodyPr>
          <a:lstStyle/>
          <a:p>
            <a:r>
              <a:rPr kumimoji="1" lang="ja-JP" altLang="en-US" sz="1600">
                <a:solidFill>
                  <a:srgbClr val="FF0000"/>
                </a:solidFill>
              </a:rPr>
              <a:t>親が</a:t>
            </a:r>
            <a:r>
              <a:rPr kumimoji="1" lang="en-US" altLang="ja-JP" sz="1600">
                <a:solidFill>
                  <a:srgbClr val="FF0000"/>
                </a:solidFill>
              </a:rPr>
              <a:t>Window</a:t>
            </a:r>
            <a:endParaRPr kumimoji="1" lang="ja-JP" altLang="en-US" sz="1600">
              <a:solidFill>
                <a:srgbClr val="FF0000"/>
              </a:solidFill>
            </a:endParaRPr>
          </a:p>
        </p:txBody>
      </p:sp>
      <p:sp>
        <p:nvSpPr>
          <p:cNvPr id="11" name="テキスト ボックス 10">
            <a:extLst>
              <a:ext uri="{FF2B5EF4-FFF2-40B4-BE49-F238E27FC236}">
                <a16:creationId xmlns:a16="http://schemas.microsoft.com/office/drawing/2014/main" id="{636D6AB3-E1E5-ABE1-9F7A-3314DCC0C19E}"/>
              </a:ext>
            </a:extLst>
          </p:cNvPr>
          <p:cNvSpPr txBox="1"/>
          <p:nvPr/>
        </p:nvSpPr>
        <p:spPr>
          <a:xfrm>
            <a:off x="2907352" y="4540166"/>
            <a:ext cx="2398766" cy="338554"/>
          </a:xfrm>
          <a:prstGeom prst="rect">
            <a:avLst/>
          </a:prstGeom>
          <a:noFill/>
        </p:spPr>
        <p:txBody>
          <a:bodyPr wrap="square" rtlCol="0">
            <a:spAutoFit/>
          </a:bodyPr>
          <a:lstStyle/>
          <a:p>
            <a:r>
              <a:rPr lang="ja-JP" altLang="en-US" sz="1600">
                <a:solidFill>
                  <a:srgbClr val="FF0000"/>
                </a:solidFill>
              </a:rPr>
              <a:t>子が</a:t>
            </a:r>
            <a:r>
              <a:rPr lang="en-US" altLang="ja-JP" sz="1600">
                <a:solidFill>
                  <a:srgbClr val="FF0000"/>
                </a:solidFill>
              </a:rPr>
              <a:t>Text</a:t>
            </a:r>
            <a:r>
              <a:rPr lang="ja-JP" altLang="en-US" sz="1600">
                <a:solidFill>
                  <a:srgbClr val="FF0000"/>
                </a:solidFill>
              </a:rPr>
              <a:t>（</a:t>
            </a:r>
            <a:r>
              <a:rPr lang="en-US" altLang="ja-JP" sz="1600">
                <a:solidFill>
                  <a:srgbClr val="FF0000"/>
                </a:solidFill>
              </a:rPr>
              <a:t>id:text001</a:t>
            </a:r>
            <a:r>
              <a:rPr lang="ja-JP" altLang="en-US" sz="1600">
                <a:solidFill>
                  <a:srgbClr val="FF0000"/>
                </a:solidFill>
              </a:rPr>
              <a:t>）</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AF6CB0AB-97B2-A1F5-8DE3-FB6AD5A9264A}"/>
              </a:ext>
            </a:extLst>
          </p:cNvPr>
          <p:cNvCxnSpPr>
            <a:cxnSpLocks/>
          </p:cNvCxnSpPr>
          <p:nvPr/>
        </p:nvCxnSpPr>
        <p:spPr>
          <a:xfrm flipH="1">
            <a:off x="1965990" y="3226993"/>
            <a:ext cx="1516512" cy="6444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直線矢印コネクタ 14">
            <a:extLst>
              <a:ext uri="{FF2B5EF4-FFF2-40B4-BE49-F238E27FC236}">
                <a16:creationId xmlns:a16="http://schemas.microsoft.com/office/drawing/2014/main" id="{3C06634A-F22C-6E54-9AC0-206DF96B5D94}"/>
              </a:ext>
            </a:extLst>
          </p:cNvPr>
          <p:cNvCxnSpPr>
            <a:cxnSpLocks/>
            <a:stCxn id="11" idx="1"/>
          </p:cNvCxnSpPr>
          <p:nvPr/>
        </p:nvCxnSpPr>
        <p:spPr>
          <a:xfrm flipH="1">
            <a:off x="2155410" y="4709443"/>
            <a:ext cx="751942" cy="4470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1" name="図 20">
            <a:extLst>
              <a:ext uri="{FF2B5EF4-FFF2-40B4-BE49-F238E27FC236}">
                <a16:creationId xmlns:a16="http://schemas.microsoft.com/office/drawing/2014/main" id="{AF364B03-C79C-D4F0-6BD3-01B2DCE8BFC3}"/>
              </a:ext>
            </a:extLst>
          </p:cNvPr>
          <p:cNvPicPr>
            <a:picLocks noChangeAspect="1"/>
          </p:cNvPicPr>
          <p:nvPr/>
        </p:nvPicPr>
        <p:blipFill>
          <a:blip r:embed="rId3"/>
          <a:stretch>
            <a:fillRect/>
          </a:stretch>
        </p:blipFill>
        <p:spPr>
          <a:xfrm>
            <a:off x="6957903" y="2458124"/>
            <a:ext cx="4321143" cy="3414237"/>
          </a:xfrm>
          <a:prstGeom prst="rect">
            <a:avLst/>
          </a:prstGeom>
        </p:spPr>
      </p:pic>
      <p:cxnSp>
        <p:nvCxnSpPr>
          <p:cNvPr id="23" name="直線矢印コネクタ 22">
            <a:extLst>
              <a:ext uri="{FF2B5EF4-FFF2-40B4-BE49-F238E27FC236}">
                <a16:creationId xmlns:a16="http://schemas.microsoft.com/office/drawing/2014/main" id="{31AB1385-A0C9-FECE-ED97-33B6C5645A44}"/>
              </a:ext>
            </a:extLst>
          </p:cNvPr>
          <p:cNvCxnSpPr>
            <a:cxnSpLocks/>
          </p:cNvCxnSpPr>
          <p:nvPr/>
        </p:nvCxnSpPr>
        <p:spPr>
          <a:xfrm>
            <a:off x="7072009" y="2733472"/>
            <a:ext cx="5252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849C768-589F-B7EC-51DD-66929D4B1DD9}"/>
              </a:ext>
            </a:extLst>
          </p:cNvPr>
          <p:cNvCxnSpPr>
            <a:cxnSpLocks/>
          </p:cNvCxnSpPr>
          <p:nvPr/>
        </p:nvCxnSpPr>
        <p:spPr>
          <a:xfrm>
            <a:off x="7072009" y="2733472"/>
            <a:ext cx="0" cy="5579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507C271-4BE5-365D-5FBB-56C6BDBD2758}"/>
              </a:ext>
            </a:extLst>
          </p:cNvPr>
          <p:cNvSpPr txBox="1"/>
          <p:nvPr/>
        </p:nvSpPr>
        <p:spPr>
          <a:xfrm>
            <a:off x="7572982" y="2548806"/>
            <a:ext cx="262647" cy="307777"/>
          </a:xfrm>
          <a:prstGeom prst="rect">
            <a:avLst/>
          </a:prstGeom>
          <a:noFill/>
        </p:spPr>
        <p:txBody>
          <a:bodyPr wrap="square" rtlCol="0">
            <a:spAutoFit/>
          </a:bodyPr>
          <a:lstStyle/>
          <a:p>
            <a:r>
              <a:rPr kumimoji="1" lang="en-US" altLang="ja-JP" sz="1400">
                <a:solidFill>
                  <a:srgbClr val="FF0000"/>
                </a:solidFill>
              </a:rPr>
              <a:t>x</a:t>
            </a:r>
            <a:endParaRPr kumimoji="1" lang="ja-JP" altLang="en-US" sz="1400">
              <a:solidFill>
                <a:srgbClr val="FF0000"/>
              </a:solidFill>
            </a:endParaRPr>
          </a:p>
        </p:txBody>
      </p:sp>
      <p:sp>
        <p:nvSpPr>
          <p:cNvPr id="29" name="テキスト ボックス 28">
            <a:extLst>
              <a:ext uri="{FF2B5EF4-FFF2-40B4-BE49-F238E27FC236}">
                <a16:creationId xmlns:a16="http://schemas.microsoft.com/office/drawing/2014/main" id="{65B267D3-769D-CC6B-15A2-517AAB2B0C87}"/>
              </a:ext>
            </a:extLst>
          </p:cNvPr>
          <p:cNvSpPr txBox="1"/>
          <p:nvPr/>
        </p:nvSpPr>
        <p:spPr>
          <a:xfrm>
            <a:off x="6936826" y="3244334"/>
            <a:ext cx="262647" cy="307777"/>
          </a:xfrm>
          <a:prstGeom prst="rect">
            <a:avLst/>
          </a:prstGeom>
          <a:noFill/>
        </p:spPr>
        <p:txBody>
          <a:bodyPr wrap="square" rtlCol="0">
            <a:spAutoFit/>
          </a:bodyPr>
          <a:lstStyle/>
          <a:p>
            <a:r>
              <a:rPr lang="en-US" altLang="ja-JP" sz="1400">
                <a:solidFill>
                  <a:srgbClr val="FF0000"/>
                </a:solidFill>
              </a:rPr>
              <a:t>y</a:t>
            </a:r>
            <a:endParaRPr kumimoji="1" lang="ja-JP" altLang="en-US" sz="1400">
              <a:solidFill>
                <a:srgbClr val="FF0000"/>
              </a:solidFill>
            </a:endParaRPr>
          </a:p>
        </p:txBody>
      </p:sp>
      <p:cxnSp>
        <p:nvCxnSpPr>
          <p:cNvPr id="31" name="直線コネクタ 30">
            <a:extLst>
              <a:ext uri="{FF2B5EF4-FFF2-40B4-BE49-F238E27FC236}">
                <a16:creationId xmlns:a16="http://schemas.microsoft.com/office/drawing/2014/main" id="{42732060-B5B9-5D90-FC53-B8CC5F206159}"/>
              </a:ext>
            </a:extLst>
          </p:cNvPr>
          <p:cNvCxnSpPr/>
          <p:nvPr/>
        </p:nvCxnSpPr>
        <p:spPr>
          <a:xfrm>
            <a:off x="9118474" y="2733472"/>
            <a:ext cx="0" cy="1644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EE7C4F-9F0E-88BD-60CC-F1202E780D55}"/>
              </a:ext>
            </a:extLst>
          </p:cNvPr>
          <p:cNvSpPr txBox="1"/>
          <p:nvPr/>
        </p:nvSpPr>
        <p:spPr>
          <a:xfrm>
            <a:off x="7838281" y="4283695"/>
            <a:ext cx="2595884" cy="307777"/>
          </a:xfrm>
          <a:prstGeom prst="rect">
            <a:avLst/>
          </a:prstGeom>
          <a:noFill/>
        </p:spPr>
        <p:txBody>
          <a:bodyPr wrap="square">
            <a:spAutoFit/>
          </a:bodyPr>
          <a:lstStyle/>
          <a:p>
            <a:pPr algn="ctr"/>
            <a:r>
              <a:rPr lang="en-US" altLang="ja-JP" sz="1400" err="1">
                <a:solidFill>
                  <a:srgbClr val="FF0000"/>
                </a:solidFill>
              </a:rPr>
              <a:t>horizontalCenter</a:t>
            </a:r>
            <a:endParaRPr lang="ja-JP" altLang="en-US" sz="1400">
              <a:solidFill>
                <a:srgbClr val="FF0000"/>
              </a:solidFill>
            </a:endParaRPr>
          </a:p>
        </p:txBody>
      </p:sp>
      <p:cxnSp>
        <p:nvCxnSpPr>
          <p:cNvPr id="34" name="直線コネクタ 33">
            <a:extLst>
              <a:ext uri="{FF2B5EF4-FFF2-40B4-BE49-F238E27FC236}">
                <a16:creationId xmlns:a16="http://schemas.microsoft.com/office/drawing/2014/main" id="{BE612B0A-8C71-786A-C7B4-2ADD0E9ED537}"/>
              </a:ext>
            </a:extLst>
          </p:cNvPr>
          <p:cNvCxnSpPr>
            <a:cxnSpLocks/>
          </p:cNvCxnSpPr>
          <p:nvPr/>
        </p:nvCxnSpPr>
        <p:spPr>
          <a:xfrm>
            <a:off x="8121389" y="3534171"/>
            <a:ext cx="19941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E77B672-5A2E-994F-CDE6-93DC2935FBBB}"/>
              </a:ext>
            </a:extLst>
          </p:cNvPr>
          <p:cNvSpPr txBox="1"/>
          <p:nvPr/>
        </p:nvSpPr>
        <p:spPr>
          <a:xfrm>
            <a:off x="9566139" y="3380282"/>
            <a:ext cx="2595884" cy="307777"/>
          </a:xfrm>
          <a:prstGeom prst="rect">
            <a:avLst/>
          </a:prstGeom>
          <a:noFill/>
        </p:spPr>
        <p:txBody>
          <a:bodyPr wrap="square">
            <a:spAutoFit/>
          </a:bodyPr>
          <a:lstStyle/>
          <a:p>
            <a:pPr algn="ctr"/>
            <a:r>
              <a:rPr lang="en-US" altLang="ja-JP" sz="1400" err="1">
                <a:solidFill>
                  <a:srgbClr val="FF0000"/>
                </a:solidFill>
              </a:rPr>
              <a:t>verticalCenter</a:t>
            </a:r>
            <a:endParaRPr lang="ja-JP" altLang="en-US" sz="1400">
              <a:solidFill>
                <a:srgbClr val="FF0000"/>
              </a:solidFill>
            </a:endParaRPr>
          </a:p>
        </p:txBody>
      </p:sp>
    </p:spTree>
    <p:extLst>
      <p:ext uri="{BB962C8B-B14F-4D97-AF65-F5344CB8AC3E}">
        <p14:creationId xmlns:p14="http://schemas.microsoft.com/office/powerpoint/2010/main" val="92329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80181C94-D223-AE98-087F-D25997FFBBE5}"/>
              </a:ext>
            </a:extLst>
          </p:cNvPr>
          <p:cNvPicPr>
            <a:picLocks noChangeAspect="1"/>
          </p:cNvPicPr>
          <p:nvPr/>
        </p:nvPicPr>
        <p:blipFill>
          <a:blip r:embed="rId2"/>
          <a:stretch>
            <a:fillRect/>
          </a:stretch>
        </p:blipFill>
        <p:spPr>
          <a:xfrm>
            <a:off x="908940" y="1507785"/>
            <a:ext cx="5353797" cy="4077269"/>
          </a:xfrm>
          <a:prstGeom prst="rect">
            <a:avLst/>
          </a:prstGeom>
        </p:spPr>
      </p:pic>
      <p:sp>
        <p:nvSpPr>
          <p:cNvPr id="2" name="スライド番号プレースホルダー 1">
            <a:extLst>
              <a:ext uri="{FF2B5EF4-FFF2-40B4-BE49-F238E27FC236}">
                <a16:creationId xmlns:a16="http://schemas.microsoft.com/office/drawing/2014/main" id="{6DCA387E-87FE-F957-F8E1-9E8ACA817FBF}"/>
              </a:ext>
            </a:extLst>
          </p:cNvPr>
          <p:cNvSpPr>
            <a:spLocks noGrp="1"/>
          </p:cNvSpPr>
          <p:nvPr>
            <p:ph type="sldNum" sz="quarter" idx="10"/>
          </p:nvPr>
        </p:nvSpPr>
        <p:spPr/>
        <p:txBody>
          <a:bodyPr/>
          <a:lstStyle/>
          <a:p>
            <a:fld id="{85DE7359-82CA-426A-82FC-991F3028BC1D}" type="slidenum">
              <a:rPr kumimoji="1" lang="ja-JP" altLang="en-US" smtClean="0"/>
              <a:t>18</a:t>
            </a:fld>
            <a:endParaRPr kumimoji="1" lang="ja-JP" altLang="en-US"/>
          </a:p>
        </p:txBody>
      </p:sp>
      <p:sp>
        <p:nvSpPr>
          <p:cNvPr id="3" name="コンテンツ プレースホルダー 2">
            <a:extLst>
              <a:ext uri="{FF2B5EF4-FFF2-40B4-BE49-F238E27FC236}">
                <a16:creationId xmlns:a16="http://schemas.microsoft.com/office/drawing/2014/main" id="{B233448C-C00F-BF0C-9D47-C61C672063A7}"/>
              </a:ext>
            </a:extLst>
          </p:cNvPr>
          <p:cNvSpPr>
            <a:spLocks noGrp="1"/>
          </p:cNvSpPr>
          <p:nvPr>
            <p:ph idx="1"/>
          </p:nvPr>
        </p:nvSpPr>
        <p:spPr/>
        <p:txBody>
          <a:bodyPr>
            <a:normAutofit/>
          </a:bodyPr>
          <a:lstStyle/>
          <a:p>
            <a:r>
              <a:rPr kumimoji="1" lang="ja-JP" altLang="en-US" sz="1600"/>
              <a:t>ボタンは、矩形（</a:t>
            </a:r>
            <a:r>
              <a:rPr kumimoji="1" lang="en-US" altLang="ja-JP" sz="1600"/>
              <a:t>Rectangle</a:t>
            </a:r>
            <a:r>
              <a:rPr kumimoji="1" lang="ja-JP" altLang="en-US" sz="1600"/>
              <a:t>）とテキストの組み合わせで作成します。</a:t>
            </a:r>
          </a:p>
        </p:txBody>
      </p:sp>
      <p:sp>
        <p:nvSpPr>
          <p:cNvPr id="4" name="タイトル 3">
            <a:extLst>
              <a:ext uri="{FF2B5EF4-FFF2-40B4-BE49-F238E27FC236}">
                <a16:creationId xmlns:a16="http://schemas.microsoft.com/office/drawing/2014/main" id="{B6B5E434-2B2A-164E-3787-FB220640361E}"/>
              </a:ext>
            </a:extLst>
          </p:cNvPr>
          <p:cNvSpPr>
            <a:spLocks noGrp="1"/>
          </p:cNvSpPr>
          <p:nvPr>
            <p:ph type="title"/>
          </p:nvPr>
        </p:nvSpPr>
        <p:spPr/>
        <p:txBody>
          <a:bodyPr>
            <a:normAutofit/>
          </a:bodyPr>
          <a:lstStyle/>
          <a:p>
            <a:r>
              <a:rPr lang="en-US" altLang="ja-JP"/>
              <a:t>STEP02</a:t>
            </a:r>
            <a:r>
              <a:rPr lang="ja-JP" altLang="en-US"/>
              <a:t>：ボタンの配置（</a:t>
            </a:r>
            <a:r>
              <a:rPr lang="en-US" altLang="ja-JP"/>
              <a:t>Rectangle</a:t>
            </a:r>
            <a:r>
              <a:rPr lang="ja-JP" altLang="en-US"/>
              <a:t>）</a:t>
            </a:r>
            <a:endParaRPr kumimoji="1" lang="ja-JP" altLang="en-US"/>
          </a:p>
        </p:txBody>
      </p:sp>
      <p:sp>
        <p:nvSpPr>
          <p:cNvPr id="7" name="正方形/長方形 6">
            <a:extLst>
              <a:ext uri="{FF2B5EF4-FFF2-40B4-BE49-F238E27FC236}">
                <a16:creationId xmlns:a16="http://schemas.microsoft.com/office/drawing/2014/main" id="{F3BAA12E-915D-71A2-2684-60036292AE04}"/>
              </a:ext>
            </a:extLst>
          </p:cNvPr>
          <p:cNvSpPr/>
          <p:nvPr/>
        </p:nvSpPr>
        <p:spPr>
          <a:xfrm>
            <a:off x="1586611" y="2354094"/>
            <a:ext cx="4342654" cy="29961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264D9F8-81FD-FFD7-356B-272F96FD7DA0}"/>
              </a:ext>
            </a:extLst>
          </p:cNvPr>
          <p:cNvPicPr>
            <a:picLocks noChangeAspect="1"/>
          </p:cNvPicPr>
          <p:nvPr/>
        </p:nvPicPr>
        <p:blipFill>
          <a:blip r:embed="rId3"/>
          <a:stretch>
            <a:fillRect/>
          </a:stretch>
        </p:blipFill>
        <p:spPr>
          <a:xfrm>
            <a:off x="6664368" y="1485051"/>
            <a:ext cx="4287801" cy="3394231"/>
          </a:xfrm>
          <a:prstGeom prst="rect">
            <a:avLst/>
          </a:prstGeom>
        </p:spPr>
      </p:pic>
      <p:sp>
        <p:nvSpPr>
          <p:cNvPr id="11" name="テキスト ボックス 10">
            <a:extLst>
              <a:ext uri="{FF2B5EF4-FFF2-40B4-BE49-F238E27FC236}">
                <a16:creationId xmlns:a16="http://schemas.microsoft.com/office/drawing/2014/main" id="{3C26DD82-FCBA-D409-0156-7488AFA5772B}"/>
              </a:ext>
            </a:extLst>
          </p:cNvPr>
          <p:cNvSpPr txBox="1"/>
          <p:nvPr/>
        </p:nvSpPr>
        <p:spPr>
          <a:xfrm>
            <a:off x="3640323" y="3969858"/>
            <a:ext cx="2398766" cy="338554"/>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button001</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CBCE4F1D-48E7-21E2-2530-35D3BA317821}"/>
              </a:ext>
            </a:extLst>
          </p:cNvPr>
          <p:cNvCxnSpPr>
            <a:cxnSpLocks/>
          </p:cNvCxnSpPr>
          <p:nvPr/>
        </p:nvCxnSpPr>
        <p:spPr>
          <a:xfrm flipH="1">
            <a:off x="4491888" y="4308412"/>
            <a:ext cx="347818" cy="36050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テキスト ボックス 13">
            <a:extLst>
              <a:ext uri="{FF2B5EF4-FFF2-40B4-BE49-F238E27FC236}">
                <a16:creationId xmlns:a16="http://schemas.microsoft.com/office/drawing/2014/main" id="{7693DF8A-C410-D30B-93D6-73EB75ECD723}"/>
              </a:ext>
            </a:extLst>
          </p:cNvPr>
          <p:cNvSpPr txBox="1"/>
          <p:nvPr/>
        </p:nvSpPr>
        <p:spPr>
          <a:xfrm>
            <a:off x="3655389" y="2899837"/>
            <a:ext cx="2398766" cy="338554"/>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Window</a:t>
            </a:r>
            <a:endParaRPr kumimoji="1" lang="ja-JP" altLang="en-US" sz="1600">
              <a:solidFill>
                <a:srgbClr val="FF0000"/>
              </a:solidFill>
            </a:endParaRPr>
          </a:p>
        </p:txBody>
      </p:sp>
      <p:cxnSp>
        <p:nvCxnSpPr>
          <p:cNvPr id="15" name="直線矢印コネクタ 14">
            <a:extLst>
              <a:ext uri="{FF2B5EF4-FFF2-40B4-BE49-F238E27FC236}">
                <a16:creationId xmlns:a16="http://schemas.microsoft.com/office/drawing/2014/main" id="{72EE61B6-58F3-D556-B904-13BB8ECAFA45}"/>
              </a:ext>
            </a:extLst>
          </p:cNvPr>
          <p:cNvCxnSpPr>
            <a:cxnSpLocks/>
          </p:cNvCxnSpPr>
          <p:nvPr/>
        </p:nvCxnSpPr>
        <p:spPr>
          <a:xfrm flipH="1">
            <a:off x="4184792" y="3182167"/>
            <a:ext cx="307096" cy="47621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05921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3BE9FCD-1DE0-FF59-4C9D-E33A013C65E3}"/>
              </a:ext>
            </a:extLst>
          </p:cNvPr>
          <p:cNvSpPr>
            <a:spLocks noGrp="1"/>
          </p:cNvSpPr>
          <p:nvPr>
            <p:ph type="sldNum" sz="quarter" idx="10"/>
          </p:nvPr>
        </p:nvSpPr>
        <p:spPr/>
        <p:txBody>
          <a:bodyPr/>
          <a:lstStyle/>
          <a:p>
            <a:fld id="{85DE7359-82CA-426A-82FC-991F3028BC1D}" type="slidenum">
              <a:rPr kumimoji="1" lang="ja-JP" altLang="en-US" smtClean="0"/>
              <a:t>19</a:t>
            </a:fld>
            <a:endParaRPr kumimoji="1" lang="ja-JP" altLang="en-US"/>
          </a:p>
        </p:txBody>
      </p:sp>
      <p:sp>
        <p:nvSpPr>
          <p:cNvPr id="3" name="コンテンツ プレースホルダー 2">
            <a:extLst>
              <a:ext uri="{FF2B5EF4-FFF2-40B4-BE49-F238E27FC236}">
                <a16:creationId xmlns:a16="http://schemas.microsoft.com/office/drawing/2014/main" id="{0DB128E8-39AC-E747-33C9-2BA95617C030}"/>
              </a:ext>
            </a:extLst>
          </p:cNvPr>
          <p:cNvSpPr>
            <a:spLocks noGrp="1"/>
          </p:cNvSpPr>
          <p:nvPr>
            <p:ph idx="1"/>
          </p:nvPr>
        </p:nvSpPr>
        <p:spPr/>
        <p:txBody>
          <a:bodyPr>
            <a:normAutofit/>
          </a:bodyPr>
          <a:lstStyle/>
          <a:p>
            <a:r>
              <a:rPr kumimoji="1" lang="ja-JP" altLang="en-US" sz="1600"/>
              <a:t>フォームデザイナーから編集も行えますが、自作部品を使い際に挙動が怪しいので注意です。</a:t>
            </a:r>
          </a:p>
        </p:txBody>
      </p:sp>
      <p:sp>
        <p:nvSpPr>
          <p:cNvPr id="4" name="タイトル 3">
            <a:extLst>
              <a:ext uri="{FF2B5EF4-FFF2-40B4-BE49-F238E27FC236}">
                <a16:creationId xmlns:a16="http://schemas.microsoft.com/office/drawing/2014/main" id="{C79C2BBA-C867-9917-461E-826F30B8F1AD}"/>
              </a:ext>
            </a:extLst>
          </p:cNvPr>
          <p:cNvSpPr>
            <a:spLocks noGrp="1"/>
          </p:cNvSpPr>
          <p:nvPr>
            <p:ph type="title"/>
          </p:nvPr>
        </p:nvSpPr>
        <p:spPr/>
        <p:txBody>
          <a:bodyPr/>
          <a:lstStyle/>
          <a:p>
            <a:r>
              <a:rPr lang="en-US" altLang="ja-JP"/>
              <a:t>STEP02</a:t>
            </a:r>
            <a:r>
              <a:rPr lang="ja-JP" altLang="en-US"/>
              <a:t>：フォームデザイナー</a:t>
            </a:r>
            <a:endParaRPr kumimoji="1" lang="ja-JP" altLang="en-US"/>
          </a:p>
        </p:txBody>
      </p:sp>
      <p:pic>
        <p:nvPicPr>
          <p:cNvPr id="6" name="図 5">
            <a:extLst>
              <a:ext uri="{FF2B5EF4-FFF2-40B4-BE49-F238E27FC236}">
                <a16:creationId xmlns:a16="http://schemas.microsoft.com/office/drawing/2014/main" id="{1DEFED83-0539-16C1-4A53-D9ABE6EB5035}"/>
              </a:ext>
            </a:extLst>
          </p:cNvPr>
          <p:cNvPicPr>
            <a:picLocks noChangeAspect="1"/>
          </p:cNvPicPr>
          <p:nvPr/>
        </p:nvPicPr>
        <p:blipFill>
          <a:blip r:embed="rId2"/>
          <a:stretch>
            <a:fillRect/>
          </a:stretch>
        </p:blipFill>
        <p:spPr>
          <a:xfrm>
            <a:off x="1217206" y="1531040"/>
            <a:ext cx="9578369" cy="4864015"/>
          </a:xfrm>
          <a:prstGeom prst="rect">
            <a:avLst/>
          </a:prstGeom>
        </p:spPr>
      </p:pic>
    </p:spTree>
    <p:extLst>
      <p:ext uri="{BB962C8B-B14F-4D97-AF65-F5344CB8AC3E}">
        <p14:creationId xmlns:p14="http://schemas.microsoft.com/office/powerpoint/2010/main" val="253956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EB236DF-16B6-629D-9516-A558B091B221}"/>
              </a:ext>
            </a:extLst>
          </p:cNvPr>
          <p:cNvSpPr>
            <a:spLocks noGrp="1"/>
          </p:cNvSpPr>
          <p:nvPr>
            <p:ph type="sldNum" sz="quarter" idx="10"/>
          </p:nvPr>
        </p:nvSpPr>
        <p:spPr/>
        <p:txBody>
          <a:bodyPr/>
          <a:lstStyle/>
          <a:p>
            <a:fld id="{85DE7359-82CA-426A-82FC-991F3028BC1D}" type="slidenum">
              <a:rPr kumimoji="1" lang="ja-JP" altLang="en-US" smtClean="0"/>
              <a:t>2</a:t>
            </a:fld>
            <a:endParaRPr kumimoji="1" lang="ja-JP" altLang="en-US"/>
          </a:p>
        </p:txBody>
      </p:sp>
      <p:sp>
        <p:nvSpPr>
          <p:cNvPr id="3" name="コンテンツ プレースホルダー 2">
            <a:extLst>
              <a:ext uri="{FF2B5EF4-FFF2-40B4-BE49-F238E27FC236}">
                <a16:creationId xmlns:a16="http://schemas.microsoft.com/office/drawing/2014/main" id="{C2E16C52-DA4E-1E7A-B9D6-86C5395088F8}"/>
              </a:ext>
            </a:extLst>
          </p:cNvPr>
          <p:cNvSpPr>
            <a:spLocks noGrp="1"/>
          </p:cNvSpPr>
          <p:nvPr>
            <p:ph idx="1"/>
          </p:nvPr>
        </p:nvSpPr>
        <p:spPr/>
        <p:txBody>
          <a:bodyPr/>
          <a:lstStyle/>
          <a:p>
            <a:pPr algn="l" fontAlgn="base"/>
            <a:r>
              <a:rPr lang="en-US" altLang="ja-JP" sz="1800" b="0" i="0" dirty="0">
                <a:solidFill>
                  <a:srgbClr val="333333"/>
                </a:solidFill>
                <a:effectLst/>
                <a:latin typeface="游ゴシック" panose="020B0400000000000000" pitchFamily="50" charset="-128"/>
                <a:ea typeface="ＭＳ Ｐゴシック" panose="020B0600070205080204" pitchFamily="50" charset="-128"/>
              </a:rPr>
              <a:t>AM</a:t>
            </a:r>
            <a:r>
              <a:rPr lang="ja-JP" altLang="en-US" sz="1800" b="0" i="0" dirty="0">
                <a:solidFill>
                  <a:srgbClr val="333333"/>
                </a:solidFill>
                <a:effectLst/>
                <a:latin typeface="游ゴシック" panose="020B0400000000000000" pitchFamily="50" charset="-128"/>
                <a:ea typeface="游ゴシック" panose="020B0400000000000000" pitchFamily="50" charset="-128"/>
              </a:rPr>
              <a:t>：</a:t>
            </a:r>
            <a:r>
              <a:rPr lang="en-US" altLang="ja-JP" sz="1800" b="0" i="0" dirty="0">
                <a:solidFill>
                  <a:srgbClr val="333333"/>
                </a:solidFill>
                <a:effectLst/>
                <a:latin typeface="游ゴシック" panose="020B0400000000000000" pitchFamily="50" charset="-128"/>
                <a:ea typeface="游ゴシック" panose="020B0400000000000000" pitchFamily="50" charset="-128"/>
              </a:rPr>
              <a:t>10:00 ~ 12:00</a:t>
            </a: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dirty="0">
                <a:solidFill>
                  <a:srgbClr val="333333"/>
                </a:solidFill>
                <a:effectLst/>
                <a:latin typeface="游ゴシック" panose="020B0400000000000000" pitchFamily="50" charset="-128"/>
                <a:ea typeface="游ゴシック" panose="020B0400000000000000" pitchFamily="50" charset="-128"/>
              </a:rPr>
              <a:t>Qt Quick</a:t>
            </a:r>
            <a:r>
              <a:rPr lang="ja-JP" altLang="en-US" sz="1800" b="0" i="0" dirty="0">
                <a:solidFill>
                  <a:srgbClr val="333333"/>
                </a:solidFill>
                <a:effectLst/>
                <a:latin typeface="游ゴシック" panose="020B0400000000000000" pitchFamily="50" charset="-128"/>
                <a:ea typeface="游ゴシック" panose="020B0400000000000000" pitchFamily="50" charset="-128"/>
              </a:rPr>
              <a:t>の基本</a:t>
            </a: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ja-JP" altLang="en-US" sz="1800" b="0" i="0" dirty="0">
                <a:solidFill>
                  <a:srgbClr val="333333"/>
                </a:solidFill>
                <a:effectLst/>
                <a:latin typeface="游ゴシック" panose="020B0400000000000000" pitchFamily="50" charset="-128"/>
                <a:ea typeface="游ゴシック" panose="020B0400000000000000" pitchFamily="50" charset="-128"/>
              </a:rPr>
              <a:t>デザインパターン</a:t>
            </a: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dirty="0">
                <a:solidFill>
                  <a:srgbClr val="333333"/>
                </a:solidFill>
                <a:effectLst/>
                <a:latin typeface="游ゴシック" panose="020B0400000000000000" pitchFamily="50" charset="-128"/>
                <a:ea typeface="游ゴシック" panose="020B0400000000000000" pitchFamily="50" charset="-128"/>
              </a:rPr>
              <a:t>QML</a:t>
            </a:r>
            <a:r>
              <a:rPr lang="ja-JP" altLang="en-US" sz="1800" b="0" i="0" dirty="0">
                <a:solidFill>
                  <a:srgbClr val="333333"/>
                </a:solidFill>
                <a:effectLst/>
                <a:latin typeface="游ゴシック" panose="020B0400000000000000" pitchFamily="50" charset="-128"/>
                <a:ea typeface="游ゴシック" panose="020B0400000000000000" pitchFamily="50" charset="-128"/>
              </a:rPr>
              <a:t>での</a:t>
            </a:r>
            <a:r>
              <a:rPr lang="en-US" altLang="ja-JP" sz="1800" b="0" i="0" dirty="0">
                <a:solidFill>
                  <a:srgbClr val="333333"/>
                </a:solidFill>
                <a:effectLst/>
                <a:latin typeface="游ゴシック" panose="020B0400000000000000" pitchFamily="50" charset="-128"/>
                <a:ea typeface="游ゴシック" panose="020B0400000000000000" pitchFamily="50" charset="-128"/>
              </a:rPr>
              <a:t>HelloWorld</a:t>
            </a:r>
            <a:r>
              <a:rPr lang="ja-JP" altLang="en-US" sz="1800" b="0" i="0" dirty="0">
                <a:solidFill>
                  <a:srgbClr val="333333"/>
                </a:solidFill>
                <a:effectLst/>
                <a:latin typeface="游ゴシック" panose="020B0400000000000000" pitchFamily="50" charset="-128"/>
                <a:ea typeface="游ゴシック" panose="020B0400000000000000" pitchFamily="50" charset="-128"/>
              </a:rPr>
              <a:t>の実装　</a:t>
            </a:r>
            <a:r>
              <a:rPr lang="en-US" altLang="ja-JP" sz="1800" b="0" i="0" dirty="0">
                <a:solidFill>
                  <a:srgbClr val="00B050"/>
                </a:solidFill>
                <a:effectLst/>
                <a:latin typeface="游ゴシック" panose="020B0400000000000000" pitchFamily="50" charset="-128"/>
                <a:ea typeface="游ゴシック" panose="020B0400000000000000" pitchFamily="50" charset="-128"/>
              </a:rPr>
              <a:t>STEP01~04</a:t>
            </a:r>
          </a:p>
          <a:p>
            <a:pPr lvl="1" fontAlgn="base"/>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algn="l" fontAlgn="base"/>
            <a:r>
              <a:rPr lang="en-US" altLang="ja-JP" sz="1800" b="0" i="0" dirty="0">
                <a:solidFill>
                  <a:srgbClr val="333333"/>
                </a:solidFill>
                <a:effectLst/>
                <a:latin typeface="游ゴシック" panose="020B0400000000000000" pitchFamily="50" charset="-128"/>
                <a:ea typeface="ＭＳ Ｐゴシック" panose="020B0600070205080204" pitchFamily="50" charset="-128"/>
              </a:rPr>
              <a:t>PM</a:t>
            </a:r>
            <a:r>
              <a:rPr lang="ja-JP" altLang="en-US" sz="1800" b="0" i="0" dirty="0">
                <a:solidFill>
                  <a:srgbClr val="333333"/>
                </a:solidFill>
                <a:effectLst/>
                <a:latin typeface="游ゴシック" panose="020B0400000000000000" pitchFamily="50" charset="-128"/>
                <a:ea typeface="游ゴシック" panose="020B0400000000000000" pitchFamily="50" charset="-128"/>
              </a:rPr>
              <a:t>：</a:t>
            </a:r>
            <a:r>
              <a:rPr lang="en-US" altLang="ja-JP" sz="1800" b="0" i="0" dirty="0">
                <a:solidFill>
                  <a:srgbClr val="333333"/>
                </a:solidFill>
                <a:effectLst/>
                <a:latin typeface="游ゴシック" panose="020B0400000000000000" pitchFamily="50" charset="-128"/>
                <a:ea typeface="游ゴシック" panose="020B0400000000000000" pitchFamily="50" charset="-128"/>
              </a:rPr>
              <a:t>13:30 ~ </a:t>
            </a: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dirty="0">
                <a:solidFill>
                  <a:srgbClr val="333333"/>
                </a:solidFill>
                <a:effectLst/>
                <a:latin typeface="游ゴシック" panose="020B0400000000000000" pitchFamily="50" charset="-128"/>
                <a:ea typeface="游ゴシック" panose="020B0400000000000000" pitchFamily="50" charset="-128"/>
              </a:rPr>
              <a:t>QML</a:t>
            </a:r>
            <a:r>
              <a:rPr lang="ja-JP" altLang="en-US" sz="1800" b="0" i="0" dirty="0">
                <a:solidFill>
                  <a:srgbClr val="333333"/>
                </a:solidFill>
                <a:effectLst/>
                <a:latin typeface="游ゴシック" panose="020B0400000000000000" pitchFamily="50" charset="-128"/>
                <a:ea typeface="游ゴシック" panose="020B0400000000000000" pitchFamily="50" charset="-128"/>
              </a:rPr>
              <a:t>と</a:t>
            </a:r>
            <a:r>
              <a:rPr lang="en-US" altLang="ja-JP" sz="1800" b="0" i="0" dirty="0">
                <a:solidFill>
                  <a:srgbClr val="333333"/>
                </a:solidFill>
                <a:effectLst/>
                <a:latin typeface="游ゴシック" panose="020B0400000000000000" pitchFamily="50" charset="-128"/>
                <a:ea typeface="游ゴシック" panose="020B0400000000000000" pitchFamily="50" charset="-128"/>
              </a:rPr>
              <a:t>C++</a:t>
            </a:r>
            <a:r>
              <a:rPr lang="ja-JP" altLang="en-US" sz="1800" b="0" i="0" dirty="0">
                <a:solidFill>
                  <a:srgbClr val="333333"/>
                </a:solidFill>
                <a:effectLst/>
                <a:latin typeface="游ゴシック" panose="020B0400000000000000" pitchFamily="50" charset="-128"/>
                <a:ea typeface="游ゴシック" panose="020B0400000000000000" pitchFamily="50" charset="-128"/>
              </a:rPr>
              <a:t>との連携　</a:t>
            </a:r>
            <a:r>
              <a:rPr lang="en-US" altLang="ja-JP" sz="1800" b="0" i="0" dirty="0">
                <a:solidFill>
                  <a:srgbClr val="00B050"/>
                </a:solidFill>
                <a:effectLst/>
                <a:latin typeface="游ゴシック" panose="020B0400000000000000" pitchFamily="50" charset="-128"/>
                <a:ea typeface="游ゴシック" panose="020B0400000000000000" pitchFamily="50" charset="-128"/>
              </a:rPr>
              <a:t>STEP05~08</a:t>
            </a:r>
            <a:endParaRPr lang="ja-JP" altLang="en-US" sz="1800" b="0" i="0" dirty="0">
              <a:solidFill>
                <a:srgbClr val="00B050"/>
              </a:solidFill>
              <a:effectLst/>
              <a:latin typeface="ＭＳ Ｐゴシック" panose="020B0600070205080204" pitchFamily="50" charset="-128"/>
              <a:ea typeface="ＭＳ Ｐゴシック" panose="020B0600070205080204" pitchFamily="50" charset="-128"/>
            </a:endParaRPr>
          </a:p>
          <a:p>
            <a:pPr lvl="1" fontAlgn="base"/>
            <a:r>
              <a:rPr lang="en-US" altLang="ja-JP" sz="1800" b="0" i="0" dirty="0" err="1">
                <a:solidFill>
                  <a:srgbClr val="333333"/>
                </a:solidFill>
                <a:effectLst/>
                <a:latin typeface="游ゴシック" panose="020B0400000000000000" pitchFamily="50" charset="-128"/>
                <a:ea typeface="游ゴシック" panose="020B0400000000000000" pitchFamily="50" charset="-128"/>
              </a:rPr>
              <a:t>SocketCAN</a:t>
            </a:r>
            <a:r>
              <a:rPr lang="ja-JP" altLang="en-US" sz="1800" b="0" i="0" dirty="0">
                <a:solidFill>
                  <a:srgbClr val="333333"/>
                </a:solidFill>
                <a:effectLst/>
                <a:latin typeface="游ゴシック" panose="020B0400000000000000" pitchFamily="50" charset="-128"/>
                <a:ea typeface="游ゴシック" panose="020B0400000000000000" pitchFamily="50" charset="-128"/>
              </a:rPr>
              <a:t>を利用したデータの送受信　</a:t>
            </a:r>
            <a:r>
              <a:rPr lang="en-US" altLang="ja-JP" sz="1800" b="0" i="0" dirty="0">
                <a:solidFill>
                  <a:srgbClr val="00B050"/>
                </a:solidFill>
                <a:effectLst/>
                <a:latin typeface="游ゴシック" panose="020B0400000000000000" pitchFamily="50" charset="-128"/>
                <a:ea typeface="游ゴシック" panose="020B0400000000000000" pitchFamily="50" charset="-128"/>
              </a:rPr>
              <a:t>STEP09~12</a:t>
            </a:r>
            <a:endParaRPr lang="ja-JP" altLang="en-US" sz="1800" b="0" i="0" dirty="0">
              <a:solidFill>
                <a:srgbClr val="00B050"/>
              </a:solidFill>
              <a:effectLst/>
              <a:latin typeface="ＭＳ Ｐゴシック" panose="020B0600070205080204" pitchFamily="50" charset="-128"/>
              <a:ea typeface="ＭＳ Ｐゴシック" panose="020B0600070205080204" pitchFamily="50" charset="-128"/>
            </a:endParaRPr>
          </a:p>
          <a:p>
            <a:pPr lvl="1" fontAlgn="base"/>
            <a:r>
              <a:rPr lang="ja-JP" altLang="en-US" sz="1800" b="0" i="0" dirty="0">
                <a:solidFill>
                  <a:srgbClr val="333333"/>
                </a:solidFill>
                <a:effectLst/>
                <a:latin typeface="游ゴシック" panose="020B0400000000000000" pitchFamily="50" charset="-128"/>
                <a:ea typeface="游ゴシック" panose="020B0400000000000000" pitchFamily="50" charset="-128"/>
              </a:rPr>
              <a:t>（応用：オブジェクト指向による開発効率化）</a:t>
            </a:r>
            <a:endParaRPr lang="en-US" altLang="ja-JP" sz="1800" dirty="0">
              <a:solidFill>
                <a:srgbClr val="333333"/>
              </a:solidFill>
              <a:latin typeface="游ゴシック" panose="020B0400000000000000" pitchFamily="50" charset="-128"/>
              <a:ea typeface="游ゴシック" panose="020B0400000000000000" pitchFamily="50" charset="-128"/>
            </a:endParaRPr>
          </a:p>
          <a:p>
            <a:pPr lvl="1" fontAlgn="base"/>
            <a:endParaRPr lang="en-US" altLang="ja-JP" sz="1800" b="0" i="0" dirty="0">
              <a:solidFill>
                <a:srgbClr val="333333"/>
              </a:solidFill>
              <a:effectLst/>
              <a:latin typeface="游ゴシック" panose="020B0400000000000000" pitchFamily="50" charset="-128"/>
              <a:ea typeface="游ゴシック" panose="020B0400000000000000" pitchFamily="50" charset="-128"/>
            </a:endParaRPr>
          </a:p>
          <a:p>
            <a:pPr lvl="1" fontAlgn="base"/>
            <a:endParaRPr lang="en-US" altLang="ja-JP" sz="1800" dirty="0">
              <a:solidFill>
                <a:srgbClr val="333333"/>
              </a:solidFill>
              <a:latin typeface="游ゴシック" panose="020B0400000000000000" pitchFamily="50" charset="-128"/>
              <a:ea typeface="游ゴシック" panose="020B0400000000000000" pitchFamily="50" charset="-128"/>
            </a:endParaRPr>
          </a:p>
          <a:p>
            <a:pPr lvl="1" fontAlgn="base"/>
            <a:endParaRPr lang="en-US" altLang="ja-JP" sz="1800" b="0" i="0" dirty="0">
              <a:solidFill>
                <a:srgbClr val="333333"/>
              </a:solidFill>
              <a:effectLst/>
              <a:latin typeface="游ゴシック" panose="020B0400000000000000" pitchFamily="50" charset="-128"/>
              <a:ea typeface="游ゴシック" panose="020B0400000000000000" pitchFamily="50" charset="-128"/>
            </a:endParaRPr>
          </a:p>
          <a:p>
            <a:pPr fontAlgn="base"/>
            <a:r>
              <a:rPr lang="ja-JP" altLang="en-US" sz="1800" dirty="0">
                <a:solidFill>
                  <a:srgbClr val="333333"/>
                </a:solidFill>
                <a:latin typeface="游ゴシック" panose="020B0400000000000000" pitchFamily="50" charset="-128"/>
                <a:ea typeface="游ゴシック" panose="020B0400000000000000" pitchFamily="50" charset="-128"/>
              </a:rPr>
              <a:t>ソースコードの取得</a:t>
            </a:r>
            <a:endParaRPr lang="en-US" altLang="ja-JP" sz="1800" dirty="0">
              <a:solidFill>
                <a:srgbClr val="333333"/>
              </a:solidFill>
              <a:latin typeface="游ゴシック" panose="020B0400000000000000" pitchFamily="50" charset="-128"/>
              <a:ea typeface="游ゴシック" panose="020B0400000000000000" pitchFamily="50" charset="-128"/>
            </a:endParaRPr>
          </a:p>
          <a:p>
            <a:pPr lvl="1" fontAlgn="base"/>
            <a:r>
              <a:rPr lang="en-US" altLang="ja-JP" sz="1800" dirty="0">
                <a:solidFill>
                  <a:srgbClr val="333333"/>
                </a:solidFill>
                <a:latin typeface="游ゴシック" panose="020B0400000000000000" pitchFamily="50" charset="-128"/>
                <a:ea typeface="游ゴシック" panose="020B0400000000000000" pitchFamily="50" charset="-128"/>
              </a:rPr>
              <a:t>g</a:t>
            </a:r>
            <a:r>
              <a:rPr lang="en-US" altLang="ja-JP" sz="1800" b="0" i="0" dirty="0">
                <a:solidFill>
                  <a:srgbClr val="333333"/>
                </a:solidFill>
                <a:effectLst/>
                <a:latin typeface="游ゴシック" panose="020B0400000000000000" pitchFamily="50" charset="-128"/>
                <a:ea typeface="游ゴシック" panose="020B0400000000000000" pitchFamily="50" charset="-128"/>
              </a:rPr>
              <a:t>it clone https://github.com/kato-works/qt_samples.git</a:t>
            </a: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a:p>
            <a:pPr marL="0" indent="0" algn="l" fontAlgn="base">
              <a:buNone/>
            </a:pPr>
            <a:endParaRPr lang="ja-JP" altLang="en-US" sz="1800" b="0" i="0" dirty="0">
              <a:solidFill>
                <a:srgbClr val="242424"/>
              </a:solidFill>
              <a:effectLst/>
              <a:latin typeface="ＭＳ Ｐゴシック" panose="020B0600070205080204" pitchFamily="50" charset="-128"/>
              <a:ea typeface="ＭＳ Ｐゴシック" panose="020B0600070205080204" pitchFamily="50" charset="-128"/>
            </a:endParaRPr>
          </a:p>
        </p:txBody>
      </p:sp>
      <p:sp>
        <p:nvSpPr>
          <p:cNvPr id="4" name="タイトル 3">
            <a:extLst>
              <a:ext uri="{FF2B5EF4-FFF2-40B4-BE49-F238E27FC236}">
                <a16:creationId xmlns:a16="http://schemas.microsoft.com/office/drawing/2014/main" id="{EF80FE8E-CE82-8510-BF7C-161667F2883A}"/>
              </a:ext>
            </a:extLst>
          </p:cNvPr>
          <p:cNvSpPr>
            <a:spLocks noGrp="1"/>
          </p:cNvSpPr>
          <p:nvPr>
            <p:ph type="title"/>
          </p:nvPr>
        </p:nvSpPr>
        <p:spPr/>
        <p:txBody>
          <a:bodyPr/>
          <a:lstStyle/>
          <a:p>
            <a:r>
              <a:rPr kumimoji="1" lang="en-US" altLang="ja-JP"/>
              <a:t>Agenda</a:t>
            </a:r>
            <a:endParaRPr kumimoji="1" lang="ja-JP" altLang="en-US"/>
          </a:p>
        </p:txBody>
      </p:sp>
      <p:pic>
        <p:nvPicPr>
          <p:cNvPr id="5" name="図 4">
            <a:extLst>
              <a:ext uri="{FF2B5EF4-FFF2-40B4-BE49-F238E27FC236}">
                <a16:creationId xmlns:a16="http://schemas.microsoft.com/office/drawing/2014/main" id="{2C45B862-56A2-1053-B04E-0191E8985325}"/>
              </a:ext>
            </a:extLst>
          </p:cNvPr>
          <p:cNvPicPr>
            <a:picLocks noChangeAspect="1"/>
          </p:cNvPicPr>
          <p:nvPr/>
        </p:nvPicPr>
        <p:blipFill>
          <a:blip r:embed="rId2"/>
          <a:stretch>
            <a:fillRect/>
          </a:stretch>
        </p:blipFill>
        <p:spPr>
          <a:xfrm>
            <a:off x="7913377" y="1084422"/>
            <a:ext cx="2759825" cy="2195990"/>
          </a:xfrm>
          <a:prstGeom prst="rect">
            <a:avLst/>
          </a:prstGeom>
        </p:spPr>
      </p:pic>
      <p:pic>
        <p:nvPicPr>
          <p:cNvPr id="7" name="図 6">
            <a:extLst>
              <a:ext uri="{FF2B5EF4-FFF2-40B4-BE49-F238E27FC236}">
                <a16:creationId xmlns:a16="http://schemas.microsoft.com/office/drawing/2014/main" id="{65ECBD85-8999-A7BC-2D7F-2B680B4307AB}"/>
              </a:ext>
            </a:extLst>
          </p:cNvPr>
          <p:cNvPicPr>
            <a:picLocks noChangeAspect="1"/>
          </p:cNvPicPr>
          <p:nvPr/>
        </p:nvPicPr>
        <p:blipFill>
          <a:blip r:embed="rId3"/>
          <a:stretch>
            <a:fillRect/>
          </a:stretch>
        </p:blipFill>
        <p:spPr>
          <a:xfrm>
            <a:off x="9416904" y="2327291"/>
            <a:ext cx="2645613" cy="2101883"/>
          </a:xfrm>
          <a:prstGeom prst="rect">
            <a:avLst/>
          </a:prstGeom>
        </p:spPr>
      </p:pic>
      <p:pic>
        <p:nvPicPr>
          <p:cNvPr id="9" name="図 8">
            <a:extLst>
              <a:ext uri="{FF2B5EF4-FFF2-40B4-BE49-F238E27FC236}">
                <a16:creationId xmlns:a16="http://schemas.microsoft.com/office/drawing/2014/main" id="{D889EE81-6402-3619-D687-D185D13DC986}"/>
              </a:ext>
            </a:extLst>
          </p:cNvPr>
          <p:cNvPicPr>
            <a:picLocks noChangeAspect="1"/>
          </p:cNvPicPr>
          <p:nvPr/>
        </p:nvPicPr>
        <p:blipFill>
          <a:blip r:embed="rId4"/>
          <a:stretch>
            <a:fillRect/>
          </a:stretch>
        </p:blipFill>
        <p:spPr>
          <a:xfrm>
            <a:off x="7142315" y="2853212"/>
            <a:ext cx="3067478" cy="2443504"/>
          </a:xfrm>
          <a:prstGeom prst="rect">
            <a:avLst/>
          </a:prstGeom>
        </p:spPr>
      </p:pic>
    </p:spTree>
    <p:extLst>
      <p:ext uri="{BB962C8B-B14F-4D97-AF65-F5344CB8AC3E}">
        <p14:creationId xmlns:p14="http://schemas.microsoft.com/office/powerpoint/2010/main" val="4131561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B939408-92F1-99C4-641A-F07B0A10BD1E}"/>
              </a:ext>
            </a:extLst>
          </p:cNvPr>
          <p:cNvSpPr>
            <a:spLocks noGrp="1"/>
          </p:cNvSpPr>
          <p:nvPr>
            <p:ph type="sldNum" sz="quarter" idx="10"/>
          </p:nvPr>
        </p:nvSpPr>
        <p:spPr/>
        <p:txBody>
          <a:bodyPr/>
          <a:lstStyle/>
          <a:p>
            <a:fld id="{85DE7359-82CA-426A-82FC-991F3028BC1D}" type="slidenum">
              <a:rPr kumimoji="1" lang="ja-JP" altLang="en-US" smtClean="0"/>
              <a:t>20</a:t>
            </a:fld>
            <a:endParaRPr kumimoji="1" lang="ja-JP" altLang="en-US"/>
          </a:p>
        </p:txBody>
      </p:sp>
      <p:sp>
        <p:nvSpPr>
          <p:cNvPr id="3" name="コンテンツ プレースホルダー 2">
            <a:extLst>
              <a:ext uri="{FF2B5EF4-FFF2-40B4-BE49-F238E27FC236}">
                <a16:creationId xmlns:a16="http://schemas.microsoft.com/office/drawing/2014/main" id="{210B3595-4FF8-6054-2894-68F2B497C34F}"/>
              </a:ext>
            </a:extLst>
          </p:cNvPr>
          <p:cNvSpPr>
            <a:spLocks noGrp="1"/>
          </p:cNvSpPr>
          <p:nvPr>
            <p:ph idx="1"/>
          </p:nvPr>
        </p:nvSpPr>
        <p:spPr/>
        <p:txBody>
          <a:bodyPr>
            <a:normAutofit/>
          </a:bodyPr>
          <a:lstStyle/>
          <a:p>
            <a:r>
              <a:rPr lang="ja-JP" altLang="en-US" sz="1600"/>
              <a:t>マウスエリアを、</a:t>
            </a:r>
            <a:r>
              <a:rPr lang="en-US" altLang="ja-JP" sz="1600"/>
              <a:t>Rectangle</a:t>
            </a:r>
            <a:r>
              <a:rPr lang="ja-JP" altLang="en-US" sz="1600"/>
              <a:t>の子オブジェクトとして登録する</a:t>
            </a:r>
            <a:endParaRPr lang="en-US" altLang="ja-JP" sz="1600"/>
          </a:p>
          <a:p>
            <a:r>
              <a:rPr lang="en-US" altLang="ja-JP" sz="1600" err="1"/>
              <a:t>onPressed</a:t>
            </a:r>
            <a:r>
              <a:rPr lang="en-US" altLang="ja-JP" sz="1600"/>
              <a:t> </a:t>
            </a:r>
            <a:r>
              <a:rPr lang="ja-JP" altLang="en-US" sz="1600"/>
              <a:t>に、マウスが押下された際に実行される関数を</a:t>
            </a:r>
            <a:r>
              <a:rPr lang="en-US" altLang="ja-JP" sz="1600"/>
              <a:t>JavaScript</a:t>
            </a:r>
            <a:r>
              <a:rPr lang="ja-JP" altLang="en-US" sz="1600"/>
              <a:t>で記述</a:t>
            </a:r>
            <a:endParaRPr lang="en-US" altLang="ja-JP" sz="1600"/>
          </a:p>
          <a:p>
            <a:endParaRPr kumimoji="1" lang="ja-JP" altLang="en-US" sz="1600"/>
          </a:p>
        </p:txBody>
      </p:sp>
      <p:sp>
        <p:nvSpPr>
          <p:cNvPr id="4" name="タイトル 3">
            <a:extLst>
              <a:ext uri="{FF2B5EF4-FFF2-40B4-BE49-F238E27FC236}">
                <a16:creationId xmlns:a16="http://schemas.microsoft.com/office/drawing/2014/main" id="{2BB03414-55B1-06C8-2E8A-9A72F444DA4C}"/>
              </a:ext>
            </a:extLst>
          </p:cNvPr>
          <p:cNvSpPr>
            <a:spLocks noGrp="1"/>
          </p:cNvSpPr>
          <p:nvPr>
            <p:ph type="title"/>
          </p:nvPr>
        </p:nvSpPr>
        <p:spPr/>
        <p:txBody>
          <a:bodyPr/>
          <a:lstStyle/>
          <a:p>
            <a:r>
              <a:rPr kumimoji="1" lang="en-US" altLang="ja-JP"/>
              <a:t>STEP03:</a:t>
            </a:r>
            <a:r>
              <a:rPr kumimoji="1" lang="ja-JP" altLang="en-US"/>
              <a:t>マウスの検知</a:t>
            </a:r>
          </a:p>
        </p:txBody>
      </p:sp>
      <p:pic>
        <p:nvPicPr>
          <p:cNvPr id="6" name="図 5">
            <a:extLst>
              <a:ext uri="{FF2B5EF4-FFF2-40B4-BE49-F238E27FC236}">
                <a16:creationId xmlns:a16="http://schemas.microsoft.com/office/drawing/2014/main" id="{AB031337-B7AB-B750-510B-9C4AEE49ABAF}"/>
              </a:ext>
            </a:extLst>
          </p:cNvPr>
          <p:cNvPicPr>
            <a:picLocks noChangeAspect="1"/>
          </p:cNvPicPr>
          <p:nvPr/>
        </p:nvPicPr>
        <p:blipFill>
          <a:blip r:embed="rId2"/>
          <a:stretch>
            <a:fillRect/>
          </a:stretch>
        </p:blipFill>
        <p:spPr>
          <a:xfrm>
            <a:off x="838200" y="1796388"/>
            <a:ext cx="6262929" cy="4549487"/>
          </a:xfrm>
          <a:prstGeom prst="rect">
            <a:avLst/>
          </a:prstGeom>
        </p:spPr>
      </p:pic>
      <p:pic>
        <p:nvPicPr>
          <p:cNvPr id="8" name="図 7">
            <a:extLst>
              <a:ext uri="{FF2B5EF4-FFF2-40B4-BE49-F238E27FC236}">
                <a16:creationId xmlns:a16="http://schemas.microsoft.com/office/drawing/2014/main" id="{F2EE737A-03B6-E031-A089-ED75CF95504C}"/>
              </a:ext>
            </a:extLst>
          </p:cNvPr>
          <p:cNvPicPr>
            <a:picLocks noChangeAspect="1"/>
          </p:cNvPicPr>
          <p:nvPr/>
        </p:nvPicPr>
        <p:blipFill>
          <a:blip r:embed="rId3"/>
          <a:stretch>
            <a:fillRect/>
          </a:stretch>
        </p:blipFill>
        <p:spPr>
          <a:xfrm>
            <a:off x="7286487" y="1796388"/>
            <a:ext cx="4434506" cy="3934374"/>
          </a:xfrm>
          <a:prstGeom prst="rect">
            <a:avLst/>
          </a:prstGeom>
        </p:spPr>
      </p:pic>
      <p:sp>
        <p:nvSpPr>
          <p:cNvPr id="9" name="正方形/長方形 8">
            <a:extLst>
              <a:ext uri="{FF2B5EF4-FFF2-40B4-BE49-F238E27FC236}">
                <a16:creationId xmlns:a16="http://schemas.microsoft.com/office/drawing/2014/main" id="{8005B768-550B-3B55-91EE-4705C83C34A9}"/>
              </a:ext>
            </a:extLst>
          </p:cNvPr>
          <p:cNvSpPr/>
          <p:nvPr/>
        </p:nvSpPr>
        <p:spPr>
          <a:xfrm>
            <a:off x="1798337" y="4863831"/>
            <a:ext cx="5302792" cy="1118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E053F90-31FD-9E98-FDA4-674C4D2441C6}"/>
              </a:ext>
            </a:extLst>
          </p:cNvPr>
          <p:cNvSpPr txBox="1"/>
          <p:nvPr/>
        </p:nvSpPr>
        <p:spPr>
          <a:xfrm>
            <a:off x="4297333" y="3745669"/>
            <a:ext cx="3903083" cy="1077218"/>
          </a:xfrm>
          <a:prstGeom prst="rect">
            <a:avLst/>
          </a:prstGeom>
          <a:noFill/>
        </p:spPr>
        <p:txBody>
          <a:bodyPr wrap="square" rtlCol="0">
            <a:spAutoFit/>
          </a:bodyPr>
          <a:lstStyle/>
          <a:p>
            <a:r>
              <a:rPr lang="ja-JP" altLang="en-US" sz="1600">
                <a:solidFill>
                  <a:srgbClr val="FF0000"/>
                </a:solidFill>
              </a:rPr>
              <a:t>この</a:t>
            </a:r>
            <a:r>
              <a:rPr lang="en-US" altLang="ja-JP" sz="1600">
                <a:solidFill>
                  <a:srgbClr val="FF0000"/>
                </a:solidFill>
              </a:rPr>
              <a:t>parent</a:t>
            </a:r>
            <a:r>
              <a:rPr lang="ja-JP" altLang="en-US" sz="1600">
                <a:solidFill>
                  <a:srgbClr val="FF0000"/>
                </a:solidFill>
              </a:rPr>
              <a:t>は</a:t>
            </a:r>
            <a:r>
              <a:rPr lang="en-US" altLang="ja-JP" sz="1600">
                <a:solidFill>
                  <a:srgbClr val="FF0000"/>
                </a:solidFill>
              </a:rPr>
              <a:t>button001</a:t>
            </a:r>
          </a:p>
          <a:p>
            <a:r>
              <a:rPr lang="en-US" altLang="ja-JP" sz="1600">
                <a:solidFill>
                  <a:srgbClr val="FF0000"/>
                </a:solidFill>
              </a:rPr>
              <a:t>“</a:t>
            </a:r>
            <a:r>
              <a:rPr lang="en-US" altLang="ja-JP" sz="1600" err="1">
                <a:solidFill>
                  <a:srgbClr val="FF0000"/>
                </a:solidFill>
              </a:rPr>
              <a:t>anchors.fill</a:t>
            </a:r>
            <a:r>
              <a:rPr lang="en-US" altLang="ja-JP" sz="1600">
                <a:solidFill>
                  <a:srgbClr val="FF0000"/>
                </a:solidFill>
              </a:rPr>
              <a:t>=parent” </a:t>
            </a:r>
            <a:r>
              <a:rPr lang="ja-JP" altLang="en-US" sz="1600">
                <a:solidFill>
                  <a:srgbClr val="FF0000"/>
                </a:solidFill>
              </a:rPr>
              <a:t>は、</a:t>
            </a:r>
            <a:endParaRPr lang="en-US" altLang="ja-JP" sz="1600">
              <a:solidFill>
                <a:srgbClr val="FF0000"/>
              </a:solidFill>
            </a:endParaRPr>
          </a:p>
          <a:p>
            <a:r>
              <a:rPr lang="ja-JP" altLang="en-US" sz="1600">
                <a:solidFill>
                  <a:srgbClr val="FF0000"/>
                </a:solidFill>
              </a:rPr>
              <a:t>親の領域とすべて重ねるさいの記法</a:t>
            </a:r>
            <a:endParaRPr lang="en-US" altLang="ja-JP" sz="1600">
              <a:solidFill>
                <a:srgbClr val="FF0000"/>
              </a:solidFill>
            </a:endParaRPr>
          </a:p>
          <a:p>
            <a:endParaRPr kumimoji="1" lang="ja-JP" altLang="en-US" sz="1600">
              <a:solidFill>
                <a:srgbClr val="FF0000"/>
              </a:solidFill>
            </a:endParaRPr>
          </a:p>
        </p:txBody>
      </p:sp>
      <p:cxnSp>
        <p:nvCxnSpPr>
          <p:cNvPr id="11" name="直線矢印コネクタ 10">
            <a:extLst>
              <a:ext uri="{FF2B5EF4-FFF2-40B4-BE49-F238E27FC236}">
                <a16:creationId xmlns:a16="http://schemas.microsoft.com/office/drawing/2014/main" id="{833C91D6-71F4-5803-F0A2-324153EC8F7E}"/>
              </a:ext>
            </a:extLst>
          </p:cNvPr>
          <p:cNvCxnSpPr>
            <a:cxnSpLocks/>
          </p:cNvCxnSpPr>
          <p:nvPr/>
        </p:nvCxnSpPr>
        <p:spPr>
          <a:xfrm flipH="1">
            <a:off x="3385226" y="4099949"/>
            <a:ext cx="912108" cy="97789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正方形/長方形 12">
            <a:extLst>
              <a:ext uri="{FF2B5EF4-FFF2-40B4-BE49-F238E27FC236}">
                <a16:creationId xmlns:a16="http://schemas.microsoft.com/office/drawing/2014/main" id="{A6EDE6F2-B6CD-E2BD-1953-7519CCE0992E}"/>
              </a:ext>
            </a:extLst>
          </p:cNvPr>
          <p:cNvSpPr/>
          <p:nvPr/>
        </p:nvSpPr>
        <p:spPr>
          <a:xfrm>
            <a:off x="7393021" y="5449734"/>
            <a:ext cx="2266545" cy="281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384E78-D219-B2F4-E30A-5ED8FB0BDC46}"/>
              </a:ext>
            </a:extLst>
          </p:cNvPr>
          <p:cNvSpPr txBox="1"/>
          <p:nvPr/>
        </p:nvSpPr>
        <p:spPr>
          <a:xfrm>
            <a:off x="3343992" y="6048265"/>
            <a:ext cx="3903083" cy="338554"/>
          </a:xfrm>
          <a:prstGeom prst="rect">
            <a:avLst/>
          </a:prstGeom>
          <a:noFill/>
        </p:spPr>
        <p:txBody>
          <a:bodyPr wrap="square" rtlCol="0">
            <a:spAutoFit/>
          </a:bodyPr>
          <a:lstStyle/>
          <a:p>
            <a:r>
              <a:rPr kumimoji="1" lang="en-US" altLang="ja-JP" sz="1600">
                <a:solidFill>
                  <a:srgbClr val="FF0000"/>
                </a:solidFill>
              </a:rPr>
              <a:t>JavaScript</a:t>
            </a:r>
            <a:r>
              <a:rPr kumimoji="1" lang="ja-JP" altLang="en-US" sz="1600">
                <a:solidFill>
                  <a:srgbClr val="FF0000"/>
                </a:solidFill>
              </a:rPr>
              <a:t>の</a:t>
            </a:r>
            <a:r>
              <a:rPr kumimoji="1" lang="en-US" altLang="ja-JP" sz="1600" err="1">
                <a:solidFill>
                  <a:srgbClr val="FF0000"/>
                </a:solidFill>
              </a:rPr>
              <a:t>printf</a:t>
            </a:r>
            <a:r>
              <a:rPr kumimoji="1" lang="en-US" altLang="ja-JP" sz="1600">
                <a:solidFill>
                  <a:srgbClr val="FF0000"/>
                </a:solidFill>
              </a:rPr>
              <a:t> / </a:t>
            </a:r>
            <a:r>
              <a:rPr kumimoji="1" lang="en-US" altLang="ja-JP" sz="1600" err="1">
                <a:solidFill>
                  <a:srgbClr val="FF0000"/>
                </a:solidFill>
              </a:rPr>
              <a:t>cout</a:t>
            </a:r>
            <a:endParaRPr kumimoji="1" lang="ja-JP" altLang="en-US" sz="1600">
              <a:solidFill>
                <a:srgbClr val="FF0000"/>
              </a:solidFill>
            </a:endParaRPr>
          </a:p>
        </p:txBody>
      </p:sp>
      <p:cxnSp>
        <p:nvCxnSpPr>
          <p:cNvPr id="16" name="直線矢印コネクタ 15">
            <a:extLst>
              <a:ext uri="{FF2B5EF4-FFF2-40B4-BE49-F238E27FC236}">
                <a16:creationId xmlns:a16="http://schemas.microsoft.com/office/drawing/2014/main" id="{3344EDD7-8B0A-23FA-2D2F-A171D0E92770}"/>
              </a:ext>
            </a:extLst>
          </p:cNvPr>
          <p:cNvCxnSpPr>
            <a:cxnSpLocks/>
          </p:cNvCxnSpPr>
          <p:nvPr/>
        </p:nvCxnSpPr>
        <p:spPr>
          <a:xfrm flipH="1">
            <a:off x="7744362" y="5095435"/>
            <a:ext cx="553332" cy="32773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線矢印コネクタ 17">
            <a:extLst>
              <a:ext uri="{FF2B5EF4-FFF2-40B4-BE49-F238E27FC236}">
                <a16:creationId xmlns:a16="http://schemas.microsoft.com/office/drawing/2014/main" id="{682FCDD7-1B4E-4A7E-637F-9B0BE42A62FF}"/>
              </a:ext>
            </a:extLst>
          </p:cNvPr>
          <p:cNvCxnSpPr>
            <a:cxnSpLocks/>
          </p:cNvCxnSpPr>
          <p:nvPr/>
        </p:nvCxnSpPr>
        <p:spPr>
          <a:xfrm flipH="1" flipV="1">
            <a:off x="2804847" y="5750911"/>
            <a:ext cx="580379" cy="44858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56364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57DBD0A-31D1-0DB9-C695-242473A15B83}"/>
              </a:ext>
            </a:extLst>
          </p:cNvPr>
          <p:cNvPicPr>
            <a:picLocks noChangeAspect="1"/>
          </p:cNvPicPr>
          <p:nvPr/>
        </p:nvPicPr>
        <p:blipFill>
          <a:blip r:embed="rId3"/>
          <a:stretch>
            <a:fillRect/>
          </a:stretch>
        </p:blipFill>
        <p:spPr>
          <a:xfrm>
            <a:off x="838200" y="1483588"/>
            <a:ext cx="6675277" cy="4617547"/>
          </a:xfrm>
          <a:prstGeom prst="rect">
            <a:avLst/>
          </a:prstGeom>
        </p:spPr>
      </p:pic>
      <p:sp>
        <p:nvSpPr>
          <p:cNvPr id="2" name="スライド番号プレースホルダー 1">
            <a:extLst>
              <a:ext uri="{FF2B5EF4-FFF2-40B4-BE49-F238E27FC236}">
                <a16:creationId xmlns:a16="http://schemas.microsoft.com/office/drawing/2014/main" id="{53ABF073-D018-06DD-83BC-587804DC435F}"/>
              </a:ext>
            </a:extLst>
          </p:cNvPr>
          <p:cNvSpPr>
            <a:spLocks noGrp="1"/>
          </p:cNvSpPr>
          <p:nvPr>
            <p:ph type="sldNum" sz="quarter" idx="10"/>
          </p:nvPr>
        </p:nvSpPr>
        <p:spPr/>
        <p:txBody>
          <a:bodyPr/>
          <a:lstStyle/>
          <a:p>
            <a:fld id="{85DE7359-82CA-426A-82FC-991F3028BC1D}" type="slidenum">
              <a:rPr kumimoji="1" lang="ja-JP" altLang="en-US" smtClean="0"/>
              <a:t>21</a:t>
            </a:fld>
            <a:endParaRPr kumimoji="1" lang="ja-JP" altLang="en-US"/>
          </a:p>
        </p:txBody>
      </p:sp>
      <p:sp>
        <p:nvSpPr>
          <p:cNvPr id="3" name="コンテンツ プレースホルダー 2">
            <a:extLst>
              <a:ext uri="{FF2B5EF4-FFF2-40B4-BE49-F238E27FC236}">
                <a16:creationId xmlns:a16="http://schemas.microsoft.com/office/drawing/2014/main" id="{5170F3B7-7863-3245-4F7A-DFE117513EE0}"/>
              </a:ext>
            </a:extLst>
          </p:cNvPr>
          <p:cNvSpPr>
            <a:spLocks noGrp="1"/>
          </p:cNvSpPr>
          <p:nvPr>
            <p:ph idx="1"/>
          </p:nvPr>
        </p:nvSpPr>
        <p:spPr/>
        <p:txBody>
          <a:bodyPr>
            <a:normAutofit/>
          </a:bodyPr>
          <a:lstStyle/>
          <a:p>
            <a:r>
              <a:rPr lang="en-US" altLang="ja-JP" sz="1600"/>
              <a:t>JavaScript</a:t>
            </a:r>
            <a:r>
              <a:rPr lang="ja-JP" altLang="en-US" sz="1600"/>
              <a:t>で値を生成して、テキスト領域に反映する</a:t>
            </a:r>
            <a:endParaRPr kumimoji="1" lang="ja-JP" altLang="en-US" sz="1600"/>
          </a:p>
        </p:txBody>
      </p:sp>
      <p:sp>
        <p:nvSpPr>
          <p:cNvPr id="4" name="タイトル 3">
            <a:extLst>
              <a:ext uri="{FF2B5EF4-FFF2-40B4-BE49-F238E27FC236}">
                <a16:creationId xmlns:a16="http://schemas.microsoft.com/office/drawing/2014/main" id="{6FB2D15D-AAD5-D52F-45D8-8926F0291893}"/>
              </a:ext>
            </a:extLst>
          </p:cNvPr>
          <p:cNvSpPr>
            <a:spLocks noGrp="1"/>
          </p:cNvSpPr>
          <p:nvPr>
            <p:ph type="title"/>
          </p:nvPr>
        </p:nvSpPr>
        <p:spPr/>
        <p:txBody>
          <a:bodyPr/>
          <a:lstStyle/>
          <a:p>
            <a:r>
              <a:rPr kumimoji="1" lang="en-US" altLang="ja-JP"/>
              <a:t>STEP03</a:t>
            </a:r>
            <a:r>
              <a:rPr kumimoji="1" lang="ja-JP" altLang="en-US"/>
              <a:t>：</a:t>
            </a:r>
            <a:r>
              <a:rPr lang="ja-JP" altLang="en-US"/>
              <a:t>画面の値の更新</a:t>
            </a:r>
            <a:endParaRPr kumimoji="1" lang="ja-JP" altLang="en-US"/>
          </a:p>
        </p:txBody>
      </p:sp>
      <p:sp>
        <p:nvSpPr>
          <p:cNvPr id="9" name="正方形/長方形 8">
            <a:extLst>
              <a:ext uri="{FF2B5EF4-FFF2-40B4-BE49-F238E27FC236}">
                <a16:creationId xmlns:a16="http://schemas.microsoft.com/office/drawing/2014/main" id="{6D432CB8-7C38-AB60-A67A-2BF23D4A5A49}"/>
              </a:ext>
            </a:extLst>
          </p:cNvPr>
          <p:cNvSpPr/>
          <p:nvPr/>
        </p:nvSpPr>
        <p:spPr>
          <a:xfrm>
            <a:off x="2021594" y="4334721"/>
            <a:ext cx="5585435" cy="1435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58B95510-AC90-8A40-93F5-0E0F7B1376C2}"/>
              </a:ext>
            </a:extLst>
          </p:cNvPr>
          <p:cNvPicPr>
            <a:picLocks noChangeAspect="1"/>
          </p:cNvPicPr>
          <p:nvPr/>
        </p:nvPicPr>
        <p:blipFill>
          <a:blip r:embed="rId4"/>
          <a:stretch>
            <a:fillRect/>
          </a:stretch>
        </p:blipFill>
        <p:spPr>
          <a:xfrm>
            <a:off x="7684851" y="1483588"/>
            <a:ext cx="4341148" cy="3454247"/>
          </a:xfrm>
          <a:prstGeom prst="rect">
            <a:avLst/>
          </a:prstGeom>
        </p:spPr>
      </p:pic>
    </p:spTree>
    <p:extLst>
      <p:ext uri="{BB962C8B-B14F-4D97-AF65-F5344CB8AC3E}">
        <p14:creationId xmlns:p14="http://schemas.microsoft.com/office/powerpoint/2010/main" val="352255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CEF404-F8DC-0ADC-3E15-E1CE4FFC1913}"/>
              </a:ext>
            </a:extLst>
          </p:cNvPr>
          <p:cNvSpPr>
            <a:spLocks noGrp="1"/>
          </p:cNvSpPr>
          <p:nvPr>
            <p:ph type="sldNum" sz="quarter" idx="10"/>
          </p:nvPr>
        </p:nvSpPr>
        <p:spPr/>
        <p:txBody>
          <a:bodyPr/>
          <a:lstStyle/>
          <a:p>
            <a:fld id="{85DE7359-82CA-426A-82FC-991F3028BC1D}" type="slidenum">
              <a:rPr kumimoji="1" lang="ja-JP" altLang="en-US" smtClean="0"/>
              <a:t>22</a:t>
            </a:fld>
            <a:endParaRPr kumimoji="1" lang="ja-JP" altLang="en-US"/>
          </a:p>
        </p:txBody>
      </p:sp>
      <p:sp>
        <p:nvSpPr>
          <p:cNvPr id="3" name="コンテンツ プレースホルダー 2">
            <a:extLst>
              <a:ext uri="{FF2B5EF4-FFF2-40B4-BE49-F238E27FC236}">
                <a16:creationId xmlns:a16="http://schemas.microsoft.com/office/drawing/2014/main" id="{31BEF0DC-89DE-373C-178E-60BC8FF376B7}"/>
              </a:ext>
            </a:extLst>
          </p:cNvPr>
          <p:cNvSpPr>
            <a:spLocks noGrp="1"/>
          </p:cNvSpPr>
          <p:nvPr>
            <p:ph idx="1"/>
          </p:nvPr>
        </p:nvSpPr>
        <p:spPr/>
        <p:txBody>
          <a:bodyPr>
            <a:normAutofit/>
          </a:bodyPr>
          <a:lstStyle/>
          <a:p>
            <a:r>
              <a:rPr kumimoji="1" lang="ja-JP" altLang="en-US" sz="1600" dirty="0"/>
              <a:t>「シグナル」はオブジェクトの状態を外部に通知する電文、「シグナル・ハンドラ」は、シグナルを受け取って処理を行う関数です。</a:t>
            </a:r>
            <a:endParaRPr kumimoji="1" lang="en-US" altLang="ja-JP" sz="1600" dirty="0"/>
          </a:p>
          <a:p>
            <a:r>
              <a:rPr kumimoji="1" lang="ja-JP" altLang="en-US" sz="1600" dirty="0"/>
              <a:t>仕様：</a:t>
            </a:r>
            <a:endParaRPr kumimoji="1" lang="en-US" altLang="ja-JP" sz="1600" dirty="0"/>
          </a:p>
          <a:p>
            <a:pPr lvl="1"/>
            <a:r>
              <a:rPr kumimoji="1" lang="ja-JP" altLang="en-US" sz="1600" dirty="0"/>
              <a:t>ボタン「</a:t>
            </a:r>
            <a:r>
              <a:rPr kumimoji="1" lang="en-US" altLang="ja-JP" sz="1600" dirty="0"/>
              <a:t>button001</a:t>
            </a:r>
            <a:r>
              <a:rPr kumimoji="1" lang="ja-JP" altLang="en-US" sz="1600" dirty="0"/>
              <a:t>」が押されたら、シグナル「</a:t>
            </a:r>
            <a:r>
              <a:rPr lang="en-US" altLang="ja-JP" sz="1600" dirty="0"/>
              <a:t>button001.clicked</a:t>
            </a:r>
            <a:r>
              <a:rPr kumimoji="1" lang="ja-JP" altLang="en-US" sz="1600" dirty="0"/>
              <a:t>」を発行。</a:t>
            </a:r>
            <a:endParaRPr kumimoji="1" lang="en-US" altLang="ja-JP" sz="1600" dirty="0"/>
          </a:p>
          <a:p>
            <a:pPr lvl="1"/>
            <a:r>
              <a:rPr kumimoji="1" lang="ja-JP" altLang="en-US" sz="1600" dirty="0"/>
              <a:t>シグナル</a:t>
            </a:r>
            <a:r>
              <a:rPr lang="ja-JP" altLang="en-US" sz="1600" dirty="0"/>
              <a:t>「</a:t>
            </a:r>
            <a:r>
              <a:rPr lang="en-US" altLang="ja-JP" sz="1600" dirty="0"/>
              <a:t>button001.clicked</a:t>
            </a:r>
            <a:r>
              <a:rPr lang="ja-JP" altLang="en-US" sz="1600" dirty="0"/>
              <a:t>」</a:t>
            </a:r>
            <a:r>
              <a:rPr kumimoji="1" lang="ja-JP" altLang="en-US" sz="1600" dirty="0"/>
              <a:t>を受信したらテキスト「</a:t>
            </a:r>
            <a:r>
              <a:rPr kumimoji="1" lang="en-US" altLang="ja-JP" sz="1600" dirty="0"/>
              <a:t>text001</a:t>
            </a:r>
            <a:r>
              <a:rPr kumimoji="1" lang="ja-JP" altLang="en-US" sz="1600" dirty="0"/>
              <a:t>」の内容を現在時刻に更新</a:t>
            </a:r>
            <a:r>
              <a:rPr lang="ja-JP" altLang="en-US" sz="1600" dirty="0"/>
              <a:t>。</a:t>
            </a:r>
            <a:endParaRPr lang="en-US" altLang="ja-JP" sz="1600" dirty="0"/>
          </a:p>
          <a:p>
            <a:pPr lvl="1"/>
            <a:r>
              <a:rPr lang="ja-JP" altLang="en-US" sz="1600" dirty="0"/>
              <a:t>シグナル「</a:t>
            </a:r>
            <a:r>
              <a:rPr lang="en-US" altLang="ja-JP" sz="1600" dirty="0"/>
              <a:t>button001.clicked</a:t>
            </a:r>
            <a:r>
              <a:rPr lang="ja-JP" altLang="en-US" sz="1600" dirty="0"/>
              <a:t>」を受信したらマウスの位置情報をログに出力する。</a:t>
            </a:r>
            <a:endParaRPr lang="en-US" altLang="ja-JP" sz="1600" dirty="0"/>
          </a:p>
          <a:p>
            <a:pPr lvl="1"/>
            <a:r>
              <a:rPr kumimoji="1" lang="ja-JP" altLang="en-US" sz="1600" dirty="0"/>
              <a:t>シグナルハンドラは、個別に実装する。</a:t>
            </a:r>
            <a:endParaRPr kumimoji="1" lang="en-US" altLang="ja-JP" sz="1600" dirty="0"/>
          </a:p>
        </p:txBody>
      </p:sp>
      <p:sp>
        <p:nvSpPr>
          <p:cNvPr id="4" name="タイトル 3">
            <a:extLst>
              <a:ext uri="{FF2B5EF4-FFF2-40B4-BE49-F238E27FC236}">
                <a16:creationId xmlns:a16="http://schemas.microsoft.com/office/drawing/2014/main" id="{17666A93-D51C-23BF-34D6-159FD1A4C9F9}"/>
              </a:ext>
            </a:extLst>
          </p:cNvPr>
          <p:cNvSpPr>
            <a:spLocks noGrp="1"/>
          </p:cNvSpPr>
          <p:nvPr>
            <p:ph type="title"/>
          </p:nvPr>
        </p:nvSpPr>
        <p:spPr/>
        <p:txBody>
          <a:bodyPr/>
          <a:lstStyle/>
          <a:p>
            <a:r>
              <a:rPr kumimoji="1" lang="en-US" altLang="ja-JP"/>
              <a:t>STEP04</a:t>
            </a:r>
            <a:r>
              <a:rPr kumimoji="1" lang="ja-JP" altLang="en-US"/>
              <a:t>：シグナル・シグナルハンドラの実装</a:t>
            </a:r>
          </a:p>
        </p:txBody>
      </p:sp>
    </p:spTree>
    <p:extLst>
      <p:ext uri="{BB962C8B-B14F-4D97-AF65-F5344CB8AC3E}">
        <p14:creationId xmlns:p14="http://schemas.microsoft.com/office/powerpoint/2010/main" val="3908949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FB451-921E-824E-9AC6-FF6C91C47FF2}"/>
              </a:ext>
            </a:extLst>
          </p:cNvPr>
          <p:cNvSpPr>
            <a:spLocks noGrp="1"/>
          </p:cNvSpPr>
          <p:nvPr>
            <p:ph type="sldNum" sz="quarter" idx="10"/>
          </p:nvPr>
        </p:nvSpPr>
        <p:spPr/>
        <p:txBody>
          <a:bodyPr/>
          <a:lstStyle/>
          <a:p>
            <a:fld id="{85DE7359-82CA-426A-82FC-991F3028BC1D}" type="slidenum">
              <a:rPr kumimoji="1" lang="ja-JP" altLang="en-US" smtClean="0"/>
              <a:t>23</a:t>
            </a:fld>
            <a:endParaRPr kumimoji="1" lang="ja-JP" altLang="en-US"/>
          </a:p>
        </p:txBody>
      </p:sp>
      <p:sp>
        <p:nvSpPr>
          <p:cNvPr id="3" name="コンテンツ プレースホルダー 2">
            <a:extLst>
              <a:ext uri="{FF2B5EF4-FFF2-40B4-BE49-F238E27FC236}">
                <a16:creationId xmlns:a16="http://schemas.microsoft.com/office/drawing/2014/main" id="{55955EC1-19CA-E837-2EAA-F498B8FE3574}"/>
              </a:ext>
            </a:extLst>
          </p:cNvPr>
          <p:cNvSpPr>
            <a:spLocks noGrp="1"/>
          </p:cNvSpPr>
          <p:nvPr>
            <p:ph idx="1"/>
          </p:nvPr>
        </p:nvSpPr>
        <p:spPr/>
        <p:txBody>
          <a:bodyPr>
            <a:normAutofit/>
          </a:bodyPr>
          <a:lstStyle/>
          <a:p>
            <a:r>
              <a:rPr kumimoji="1" lang="ja-JP" altLang="en-US" sz="1600"/>
              <a:t>シグナル「</a:t>
            </a:r>
            <a:r>
              <a:rPr lang="en-US" altLang="ja-JP" sz="1600"/>
              <a:t>clicked</a:t>
            </a:r>
            <a:r>
              <a:rPr kumimoji="1" lang="ja-JP" altLang="en-US" sz="1600"/>
              <a:t>」を、</a:t>
            </a:r>
            <a:r>
              <a:rPr kumimoji="1" lang="en-US" altLang="ja-JP" sz="1600"/>
              <a:t>button001</a:t>
            </a:r>
            <a:r>
              <a:rPr kumimoji="1" lang="ja-JP" altLang="en-US" sz="1600"/>
              <a:t>に定義する。</a:t>
            </a:r>
            <a:endParaRPr kumimoji="1" lang="en-US" altLang="ja-JP" sz="1600"/>
          </a:p>
          <a:p>
            <a:r>
              <a:rPr lang="en-US" altLang="ja-JP" sz="1600" err="1"/>
              <a:t>onPressed</a:t>
            </a:r>
            <a:r>
              <a:rPr lang="ja-JP" altLang="en-US" sz="1600"/>
              <a:t>の内容を、シグナルの発信処理に変更する。</a:t>
            </a:r>
            <a:endParaRPr kumimoji="1" lang="ja-JP" altLang="en-US" sz="1600"/>
          </a:p>
        </p:txBody>
      </p:sp>
      <p:sp>
        <p:nvSpPr>
          <p:cNvPr id="4" name="タイトル 3">
            <a:extLst>
              <a:ext uri="{FF2B5EF4-FFF2-40B4-BE49-F238E27FC236}">
                <a16:creationId xmlns:a16="http://schemas.microsoft.com/office/drawing/2014/main" id="{6D20E1D7-592C-125C-9249-8430712848F3}"/>
              </a:ext>
            </a:extLst>
          </p:cNvPr>
          <p:cNvSpPr>
            <a:spLocks noGrp="1"/>
          </p:cNvSpPr>
          <p:nvPr>
            <p:ph type="title"/>
          </p:nvPr>
        </p:nvSpPr>
        <p:spPr/>
        <p:txBody>
          <a:bodyPr/>
          <a:lstStyle/>
          <a:p>
            <a:r>
              <a:rPr lang="en-US" altLang="ja-JP"/>
              <a:t>STEP04</a:t>
            </a:r>
            <a:r>
              <a:rPr lang="ja-JP" altLang="en-US"/>
              <a:t>：シグナルの実装</a:t>
            </a:r>
            <a:endParaRPr kumimoji="1" lang="ja-JP" altLang="en-US"/>
          </a:p>
        </p:txBody>
      </p:sp>
      <p:pic>
        <p:nvPicPr>
          <p:cNvPr id="8" name="図 7">
            <a:extLst>
              <a:ext uri="{FF2B5EF4-FFF2-40B4-BE49-F238E27FC236}">
                <a16:creationId xmlns:a16="http://schemas.microsoft.com/office/drawing/2014/main" id="{D7C06076-7716-06E1-4F27-689A3C59846F}"/>
              </a:ext>
            </a:extLst>
          </p:cNvPr>
          <p:cNvPicPr>
            <a:picLocks noChangeAspect="1"/>
          </p:cNvPicPr>
          <p:nvPr/>
        </p:nvPicPr>
        <p:blipFill>
          <a:blip r:embed="rId2"/>
          <a:stretch>
            <a:fillRect/>
          </a:stretch>
        </p:blipFill>
        <p:spPr>
          <a:xfrm>
            <a:off x="1489953" y="1854442"/>
            <a:ext cx="5047034" cy="4540613"/>
          </a:xfrm>
          <a:prstGeom prst="rect">
            <a:avLst/>
          </a:prstGeom>
        </p:spPr>
      </p:pic>
      <p:sp>
        <p:nvSpPr>
          <p:cNvPr id="9" name="正方形/長方形 8">
            <a:extLst>
              <a:ext uri="{FF2B5EF4-FFF2-40B4-BE49-F238E27FC236}">
                <a16:creationId xmlns:a16="http://schemas.microsoft.com/office/drawing/2014/main" id="{CE8C2972-2BB6-5C90-E809-8F536306E4F9}"/>
              </a:ext>
            </a:extLst>
          </p:cNvPr>
          <p:cNvSpPr/>
          <p:nvPr/>
        </p:nvSpPr>
        <p:spPr>
          <a:xfrm>
            <a:off x="2802568" y="5404568"/>
            <a:ext cx="2917296" cy="558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6CCBA29-2295-B66C-320D-9E0C60F62B90}"/>
              </a:ext>
            </a:extLst>
          </p:cNvPr>
          <p:cNvSpPr/>
          <p:nvPr/>
        </p:nvSpPr>
        <p:spPr>
          <a:xfrm>
            <a:off x="2519985" y="3784060"/>
            <a:ext cx="2917296" cy="4669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DC82A7F-A364-C74A-F42A-9AF9A4FF9823}"/>
              </a:ext>
            </a:extLst>
          </p:cNvPr>
          <p:cNvSpPr txBox="1"/>
          <p:nvPr/>
        </p:nvSpPr>
        <p:spPr>
          <a:xfrm>
            <a:off x="4585445" y="2858210"/>
            <a:ext cx="3903083" cy="338554"/>
          </a:xfrm>
          <a:prstGeom prst="rect">
            <a:avLst/>
          </a:prstGeom>
          <a:noFill/>
        </p:spPr>
        <p:txBody>
          <a:bodyPr wrap="square" rtlCol="0">
            <a:spAutoFit/>
          </a:bodyPr>
          <a:lstStyle/>
          <a:p>
            <a:r>
              <a:rPr lang="en-US" altLang="ja-JP" sz="1600">
                <a:solidFill>
                  <a:srgbClr val="FF0000"/>
                </a:solidFill>
              </a:rPr>
              <a:t>signal </a:t>
            </a:r>
            <a:r>
              <a:rPr lang="ja-JP" altLang="en-US" sz="1600">
                <a:solidFill>
                  <a:srgbClr val="FF0000"/>
                </a:solidFill>
              </a:rPr>
              <a:t>シグナル名</a:t>
            </a:r>
            <a:r>
              <a:rPr lang="en-US" altLang="ja-JP" sz="1600">
                <a:solidFill>
                  <a:srgbClr val="FF0000"/>
                </a:solidFill>
              </a:rPr>
              <a:t>(</a:t>
            </a:r>
            <a:r>
              <a:rPr lang="ja-JP" altLang="en-US" sz="1600">
                <a:solidFill>
                  <a:srgbClr val="FF0000"/>
                </a:solidFill>
              </a:rPr>
              <a:t>型 名称</a:t>
            </a:r>
            <a:r>
              <a:rPr lang="en-US" altLang="ja-JP" sz="1600">
                <a:solidFill>
                  <a:srgbClr val="FF0000"/>
                </a:solidFill>
              </a:rPr>
              <a:t>, …,)</a:t>
            </a:r>
            <a:endParaRPr kumimoji="1" lang="ja-JP" altLang="en-US" sz="1600">
              <a:solidFill>
                <a:srgbClr val="FF0000"/>
              </a:solidFill>
            </a:endParaRPr>
          </a:p>
        </p:txBody>
      </p:sp>
      <p:cxnSp>
        <p:nvCxnSpPr>
          <p:cNvPr id="12" name="直線矢印コネクタ 11">
            <a:extLst>
              <a:ext uri="{FF2B5EF4-FFF2-40B4-BE49-F238E27FC236}">
                <a16:creationId xmlns:a16="http://schemas.microsoft.com/office/drawing/2014/main" id="{5942F7C7-EE51-3CC7-2084-69B8E577F5F5}"/>
              </a:ext>
            </a:extLst>
          </p:cNvPr>
          <p:cNvCxnSpPr>
            <a:cxnSpLocks/>
          </p:cNvCxnSpPr>
          <p:nvPr/>
        </p:nvCxnSpPr>
        <p:spPr>
          <a:xfrm flipH="1">
            <a:off x="3767138" y="3157424"/>
            <a:ext cx="818307" cy="64562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テキスト ボックス 12">
            <a:extLst>
              <a:ext uri="{FF2B5EF4-FFF2-40B4-BE49-F238E27FC236}">
                <a16:creationId xmlns:a16="http://schemas.microsoft.com/office/drawing/2014/main" id="{B75F34EE-0BD1-F284-017C-8269641F0156}"/>
              </a:ext>
            </a:extLst>
          </p:cNvPr>
          <p:cNvSpPr txBox="1"/>
          <p:nvPr/>
        </p:nvSpPr>
        <p:spPr>
          <a:xfrm>
            <a:off x="4679245" y="4223153"/>
            <a:ext cx="3903083" cy="584775"/>
          </a:xfrm>
          <a:prstGeom prst="rect">
            <a:avLst/>
          </a:prstGeom>
          <a:noFill/>
        </p:spPr>
        <p:txBody>
          <a:bodyPr wrap="square" rtlCol="0">
            <a:spAutoFit/>
          </a:bodyPr>
          <a:lstStyle/>
          <a:p>
            <a:r>
              <a:rPr lang="en-US" altLang="ja-JP" sz="1600">
                <a:solidFill>
                  <a:srgbClr val="FF0000"/>
                </a:solidFill>
              </a:rPr>
              <a:t>parent(button001)</a:t>
            </a:r>
            <a:r>
              <a:rPr lang="ja-JP" altLang="en-US" sz="1600">
                <a:solidFill>
                  <a:srgbClr val="FF0000"/>
                </a:solidFill>
              </a:rPr>
              <a:t>のシグナルを発行</a:t>
            </a:r>
            <a:endParaRPr lang="en-US" altLang="ja-JP" sz="1600">
              <a:solidFill>
                <a:srgbClr val="FF0000"/>
              </a:solidFill>
            </a:endParaRPr>
          </a:p>
          <a:p>
            <a:r>
              <a:rPr kumimoji="1" lang="ja-JP" altLang="en-US" sz="1600">
                <a:solidFill>
                  <a:srgbClr val="FF0000"/>
                </a:solidFill>
              </a:rPr>
              <a:t>引数：</a:t>
            </a:r>
            <a:r>
              <a:rPr kumimoji="1" lang="en-US" altLang="ja-JP" sz="1600" err="1">
                <a:solidFill>
                  <a:srgbClr val="FF0000"/>
                </a:solidFill>
              </a:rPr>
              <a:t>mouseX</a:t>
            </a:r>
            <a:r>
              <a:rPr kumimoji="1" lang="en-US" altLang="ja-JP" sz="1600">
                <a:solidFill>
                  <a:srgbClr val="FF0000"/>
                </a:solidFill>
              </a:rPr>
              <a:t>, </a:t>
            </a:r>
            <a:r>
              <a:rPr kumimoji="1" lang="en-US" altLang="ja-JP" sz="1600" err="1">
                <a:solidFill>
                  <a:srgbClr val="FF0000"/>
                </a:solidFill>
              </a:rPr>
              <a:t>mouseY</a:t>
            </a:r>
            <a:endParaRPr kumimoji="1" lang="ja-JP" altLang="en-US" sz="1600">
              <a:solidFill>
                <a:srgbClr val="FF0000"/>
              </a:solidFill>
            </a:endParaRPr>
          </a:p>
        </p:txBody>
      </p:sp>
      <p:cxnSp>
        <p:nvCxnSpPr>
          <p:cNvPr id="14" name="直線矢印コネクタ 13">
            <a:extLst>
              <a:ext uri="{FF2B5EF4-FFF2-40B4-BE49-F238E27FC236}">
                <a16:creationId xmlns:a16="http://schemas.microsoft.com/office/drawing/2014/main" id="{4E53B5D2-B97E-E3CB-46D7-B50C8296EB80}"/>
              </a:ext>
            </a:extLst>
          </p:cNvPr>
          <p:cNvCxnSpPr>
            <a:cxnSpLocks/>
          </p:cNvCxnSpPr>
          <p:nvPr/>
        </p:nvCxnSpPr>
        <p:spPr>
          <a:xfrm flipH="1">
            <a:off x="4075181" y="4699288"/>
            <a:ext cx="604064" cy="70528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0774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45A84750-CD11-B4E5-A9F9-85D4D42ED618}"/>
              </a:ext>
            </a:extLst>
          </p:cNvPr>
          <p:cNvPicPr>
            <a:picLocks noChangeAspect="1"/>
          </p:cNvPicPr>
          <p:nvPr/>
        </p:nvPicPr>
        <p:blipFill rotWithShape="1">
          <a:blip r:embed="rId3"/>
          <a:srcRect l="629" t="13843"/>
          <a:stretch/>
        </p:blipFill>
        <p:spPr>
          <a:xfrm>
            <a:off x="958410" y="3923365"/>
            <a:ext cx="4614146" cy="2483589"/>
          </a:xfrm>
          <a:prstGeom prst="rect">
            <a:avLst/>
          </a:prstGeom>
        </p:spPr>
      </p:pic>
      <p:pic>
        <p:nvPicPr>
          <p:cNvPr id="18" name="図 17">
            <a:extLst>
              <a:ext uri="{FF2B5EF4-FFF2-40B4-BE49-F238E27FC236}">
                <a16:creationId xmlns:a16="http://schemas.microsoft.com/office/drawing/2014/main" id="{10BB361D-2F1A-229B-ED9C-A1108E4E6A73}"/>
              </a:ext>
            </a:extLst>
          </p:cNvPr>
          <p:cNvPicPr>
            <a:picLocks noChangeAspect="1"/>
          </p:cNvPicPr>
          <p:nvPr/>
        </p:nvPicPr>
        <p:blipFill>
          <a:blip r:embed="rId4"/>
          <a:stretch>
            <a:fillRect/>
          </a:stretch>
        </p:blipFill>
        <p:spPr>
          <a:xfrm>
            <a:off x="958410" y="1404059"/>
            <a:ext cx="5137590" cy="2203039"/>
          </a:xfrm>
          <a:prstGeom prst="rect">
            <a:avLst/>
          </a:prstGeom>
        </p:spPr>
      </p:pic>
      <p:sp>
        <p:nvSpPr>
          <p:cNvPr id="2" name="スライド番号プレースホルダー 1">
            <a:extLst>
              <a:ext uri="{FF2B5EF4-FFF2-40B4-BE49-F238E27FC236}">
                <a16:creationId xmlns:a16="http://schemas.microsoft.com/office/drawing/2014/main" id="{6C109AE4-4F22-1489-2ADB-0CDA63CE5BFF}"/>
              </a:ext>
            </a:extLst>
          </p:cNvPr>
          <p:cNvSpPr>
            <a:spLocks noGrp="1"/>
          </p:cNvSpPr>
          <p:nvPr>
            <p:ph type="sldNum" sz="quarter" idx="10"/>
          </p:nvPr>
        </p:nvSpPr>
        <p:spPr/>
        <p:txBody>
          <a:bodyPr/>
          <a:lstStyle/>
          <a:p>
            <a:fld id="{85DE7359-82CA-426A-82FC-991F3028BC1D}" type="slidenum">
              <a:rPr kumimoji="1" lang="ja-JP" altLang="en-US" smtClean="0"/>
              <a:t>24</a:t>
            </a:fld>
            <a:endParaRPr kumimoji="1" lang="ja-JP" altLang="en-US"/>
          </a:p>
        </p:txBody>
      </p:sp>
      <p:sp>
        <p:nvSpPr>
          <p:cNvPr id="3" name="コンテンツ プレースホルダー 2">
            <a:extLst>
              <a:ext uri="{FF2B5EF4-FFF2-40B4-BE49-F238E27FC236}">
                <a16:creationId xmlns:a16="http://schemas.microsoft.com/office/drawing/2014/main" id="{5DFB24BB-888C-40F4-6B31-B859A646330C}"/>
              </a:ext>
            </a:extLst>
          </p:cNvPr>
          <p:cNvSpPr>
            <a:spLocks noGrp="1"/>
          </p:cNvSpPr>
          <p:nvPr>
            <p:ph idx="1"/>
          </p:nvPr>
        </p:nvSpPr>
        <p:spPr/>
        <p:txBody>
          <a:bodyPr>
            <a:normAutofit/>
          </a:bodyPr>
          <a:lstStyle/>
          <a:p>
            <a:r>
              <a:rPr kumimoji="1" lang="ja-JP" altLang="en-US" sz="1600"/>
              <a:t>ログ出力のシグナルハンドラを</a:t>
            </a:r>
            <a:r>
              <a:rPr kumimoji="1" lang="en-US" altLang="ja-JP" sz="1600"/>
              <a:t>Window</a:t>
            </a:r>
            <a:r>
              <a:rPr kumimoji="1" lang="ja-JP" altLang="en-US" sz="1600"/>
              <a:t>に、時刻表示のシグナルハンドラを</a:t>
            </a:r>
            <a:r>
              <a:rPr lang="en-US" altLang="ja-JP" sz="1600"/>
              <a:t>text001</a:t>
            </a:r>
            <a:r>
              <a:rPr lang="ja-JP" altLang="en-US" sz="1600"/>
              <a:t>にそれぞれ記述する。</a:t>
            </a:r>
            <a:endParaRPr kumimoji="1" lang="ja-JP" altLang="en-US" sz="1600"/>
          </a:p>
        </p:txBody>
      </p:sp>
      <p:sp>
        <p:nvSpPr>
          <p:cNvPr id="4" name="タイトル 3">
            <a:extLst>
              <a:ext uri="{FF2B5EF4-FFF2-40B4-BE49-F238E27FC236}">
                <a16:creationId xmlns:a16="http://schemas.microsoft.com/office/drawing/2014/main" id="{2A6C74F2-CC7E-F78F-7BB2-AF0C447ADE4F}"/>
              </a:ext>
            </a:extLst>
          </p:cNvPr>
          <p:cNvSpPr>
            <a:spLocks noGrp="1"/>
          </p:cNvSpPr>
          <p:nvPr>
            <p:ph type="title"/>
          </p:nvPr>
        </p:nvSpPr>
        <p:spPr/>
        <p:txBody>
          <a:bodyPr/>
          <a:lstStyle/>
          <a:p>
            <a:r>
              <a:rPr kumimoji="1" lang="en-US" altLang="ja-JP"/>
              <a:t>STEP04</a:t>
            </a:r>
            <a:r>
              <a:rPr kumimoji="1" lang="ja-JP" altLang="en-US"/>
              <a:t>：シグナルハンドラの実装</a:t>
            </a:r>
          </a:p>
        </p:txBody>
      </p:sp>
      <p:sp>
        <p:nvSpPr>
          <p:cNvPr id="9" name="正方形/長方形 8">
            <a:extLst>
              <a:ext uri="{FF2B5EF4-FFF2-40B4-BE49-F238E27FC236}">
                <a16:creationId xmlns:a16="http://schemas.microsoft.com/office/drawing/2014/main" id="{7F5A81A6-1DE5-DD3C-A151-EF5AD3844671}"/>
              </a:ext>
            </a:extLst>
          </p:cNvPr>
          <p:cNvSpPr/>
          <p:nvPr/>
        </p:nvSpPr>
        <p:spPr>
          <a:xfrm>
            <a:off x="1634246" y="2908973"/>
            <a:ext cx="4766553" cy="672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3510884-A9B9-769D-D135-6C3433E77246}"/>
              </a:ext>
            </a:extLst>
          </p:cNvPr>
          <p:cNvSpPr txBox="1"/>
          <p:nvPr/>
        </p:nvSpPr>
        <p:spPr>
          <a:xfrm>
            <a:off x="4449258" y="4103832"/>
            <a:ext cx="3903083" cy="338554"/>
          </a:xfrm>
          <a:prstGeom prst="rect">
            <a:avLst/>
          </a:prstGeom>
          <a:noFill/>
        </p:spPr>
        <p:txBody>
          <a:bodyPr wrap="square" rtlCol="0">
            <a:spAutoFit/>
          </a:bodyPr>
          <a:lstStyle/>
          <a:p>
            <a:r>
              <a:rPr kumimoji="1" lang="ja-JP" altLang="en-US" sz="1600">
                <a:solidFill>
                  <a:srgbClr val="FF0000"/>
                </a:solidFill>
              </a:rPr>
              <a:t>引数を記載しなければ引き渡されない。</a:t>
            </a:r>
          </a:p>
        </p:txBody>
      </p:sp>
      <p:cxnSp>
        <p:nvCxnSpPr>
          <p:cNvPr id="12" name="直線矢印コネクタ 11">
            <a:extLst>
              <a:ext uri="{FF2B5EF4-FFF2-40B4-BE49-F238E27FC236}">
                <a16:creationId xmlns:a16="http://schemas.microsoft.com/office/drawing/2014/main" id="{9CAA53F6-813A-B46F-A076-8519F69840DB}"/>
              </a:ext>
            </a:extLst>
          </p:cNvPr>
          <p:cNvCxnSpPr>
            <a:cxnSpLocks/>
          </p:cNvCxnSpPr>
          <p:nvPr/>
        </p:nvCxnSpPr>
        <p:spPr>
          <a:xfrm flipH="1">
            <a:off x="3365770" y="4331355"/>
            <a:ext cx="1083489" cy="83380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テキスト ボックス 13">
            <a:extLst>
              <a:ext uri="{FF2B5EF4-FFF2-40B4-BE49-F238E27FC236}">
                <a16:creationId xmlns:a16="http://schemas.microsoft.com/office/drawing/2014/main" id="{A2C80168-1A71-EFE1-9B80-025A44C5B92A}"/>
              </a:ext>
            </a:extLst>
          </p:cNvPr>
          <p:cNvSpPr txBox="1"/>
          <p:nvPr/>
        </p:nvSpPr>
        <p:spPr>
          <a:xfrm>
            <a:off x="4449258" y="2107221"/>
            <a:ext cx="3903083" cy="584775"/>
          </a:xfrm>
          <a:prstGeom prst="rect">
            <a:avLst/>
          </a:prstGeom>
          <a:noFill/>
        </p:spPr>
        <p:txBody>
          <a:bodyPr wrap="square" rtlCol="0">
            <a:spAutoFit/>
          </a:bodyPr>
          <a:lstStyle/>
          <a:p>
            <a:r>
              <a:rPr lang="ja-JP" altLang="en-US" sz="1600">
                <a:solidFill>
                  <a:srgbClr val="FF0000"/>
                </a:solidFill>
              </a:rPr>
              <a:t>引数は渡された順に処理されるため、</a:t>
            </a:r>
            <a:endParaRPr lang="en-US" altLang="ja-JP" sz="1600">
              <a:solidFill>
                <a:srgbClr val="FF0000"/>
              </a:solidFill>
            </a:endParaRPr>
          </a:p>
          <a:p>
            <a:r>
              <a:rPr kumimoji="1" lang="ja-JP" altLang="en-US" sz="1600">
                <a:solidFill>
                  <a:srgbClr val="FF0000"/>
                </a:solidFill>
              </a:rPr>
              <a:t>引数の名称は任意。</a:t>
            </a:r>
          </a:p>
        </p:txBody>
      </p:sp>
      <p:cxnSp>
        <p:nvCxnSpPr>
          <p:cNvPr id="15" name="直線矢印コネクタ 14">
            <a:extLst>
              <a:ext uri="{FF2B5EF4-FFF2-40B4-BE49-F238E27FC236}">
                <a16:creationId xmlns:a16="http://schemas.microsoft.com/office/drawing/2014/main" id="{95FF00CA-E288-B337-72F9-8A4DCE32E3F9}"/>
              </a:ext>
            </a:extLst>
          </p:cNvPr>
          <p:cNvCxnSpPr>
            <a:cxnSpLocks/>
          </p:cNvCxnSpPr>
          <p:nvPr/>
        </p:nvCxnSpPr>
        <p:spPr>
          <a:xfrm flipH="1">
            <a:off x="3579779" y="2461501"/>
            <a:ext cx="869480" cy="42029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正方形/長方形 20">
            <a:extLst>
              <a:ext uri="{FF2B5EF4-FFF2-40B4-BE49-F238E27FC236}">
                <a16:creationId xmlns:a16="http://schemas.microsoft.com/office/drawing/2014/main" id="{926FD651-EE3D-BD31-1D45-5A0122F1117A}"/>
              </a:ext>
            </a:extLst>
          </p:cNvPr>
          <p:cNvSpPr/>
          <p:nvPr/>
        </p:nvSpPr>
        <p:spPr>
          <a:xfrm>
            <a:off x="1789682" y="4876999"/>
            <a:ext cx="3903084" cy="1523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821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AAC019EE-E42F-FEF6-CC8B-60AA6126D11B}"/>
              </a:ext>
            </a:extLst>
          </p:cNvPr>
          <p:cNvPicPr>
            <a:picLocks noChangeAspect="1"/>
          </p:cNvPicPr>
          <p:nvPr/>
        </p:nvPicPr>
        <p:blipFill>
          <a:blip r:embed="rId2"/>
          <a:stretch>
            <a:fillRect/>
          </a:stretch>
        </p:blipFill>
        <p:spPr>
          <a:xfrm>
            <a:off x="7076037" y="1736264"/>
            <a:ext cx="4434506" cy="3887695"/>
          </a:xfrm>
          <a:prstGeom prst="rect">
            <a:avLst/>
          </a:prstGeom>
        </p:spPr>
      </p:pic>
      <p:sp>
        <p:nvSpPr>
          <p:cNvPr id="2" name="スライド番号プレースホルダー 1">
            <a:extLst>
              <a:ext uri="{FF2B5EF4-FFF2-40B4-BE49-F238E27FC236}">
                <a16:creationId xmlns:a16="http://schemas.microsoft.com/office/drawing/2014/main" id="{D95725F7-0135-097A-0784-8B66795DE618}"/>
              </a:ext>
            </a:extLst>
          </p:cNvPr>
          <p:cNvSpPr>
            <a:spLocks noGrp="1"/>
          </p:cNvSpPr>
          <p:nvPr>
            <p:ph type="sldNum" sz="quarter" idx="10"/>
          </p:nvPr>
        </p:nvSpPr>
        <p:spPr/>
        <p:txBody>
          <a:bodyPr/>
          <a:lstStyle/>
          <a:p>
            <a:fld id="{85DE7359-82CA-426A-82FC-991F3028BC1D}" type="slidenum">
              <a:rPr kumimoji="1" lang="ja-JP" altLang="en-US" smtClean="0"/>
              <a:t>25</a:t>
            </a:fld>
            <a:endParaRPr kumimoji="1" lang="ja-JP" altLang="en-US"/>
          </a:p>
        </p:txBody>
      </p:sp>
      <p:sp>
        <p:nvSpPr>
          <p:cNvPr id="3" name="コンテンツ プレースホルダー 2">
            <a:extLst>
              <a:ext uri="{FF2B5EF4-FFF2-40B4-BE49-F238E27FC236}">
                <a16:creationId xmlns:a16="http://schemas.microsoft.com/office/drawing/2014/main" id="{75928584-6E04-FA2D-5098-93BA039A73B5}"/>
              </a:ext>
            </a:extLst>
          </p:cNvPr>
          <p:cNvSpPr>
            <a:spLocks noGrp="1"/>
          </p:cNvSpPr>
          <p:nvPr>
            <p:ph idx="1"/>
          </p:nvPr>
        </p:nvSpPr>
        <p:spPr/>
        <p:txBody>
          <a:bodyPr>
            <a:normAutofit/>
          </a:bodyPr>
          <a:lstStyle/>
          <a:p>
            <a:r>
              <a:rPr kumimoji="1" lang="ja-JP" altLang="en-US" sz="1600"/>
              <a:t>シグナルと、シグナルハンドラを</a:t>
            </a:r>
            <a:r>
              <a:rPr kumimoji="1" lang="en-US" altLang="ja-JP" sz="1600"/>
              <a:t>connect</a:t>
            </a:r>
            <a:r>
              <a:rPr kumimoji="1" lang="ja-JP" altLang="en-US" sz="1600"/>
              <a:t>関数で接続する</a:t>
            </a:r>
          </a:p>
        </p:txBody>
      </p:sp>
      <p:sp>
        <p:nvSpPr>
          <p:cNvPr id="4" name="タイトル 3">
            <a:extLst>
              <a:ext uri="{FF2B5EF4-FFF2-40B4-BE49-F238E27FC236}">
                <a16:creationId xmlns:a16="http://schemas.microsoft.com/office/drawing/2014/main" id="{11BE98F9-6289-1D8E-93E9-F1B3D6A38659}"/>
              </a:ext>
            </a:extLst>
          </p:cNvPr>
          <p:cNvSpPr>
            <a:spLocks noGrp="1"/>
          </p:cNvSpPr>
          <p:nvPr>
            <p:ph type="title"/>
          </p:nvPr>
        </p:nvSpPr>
        <p:spPr/>
        <p:txBody>
          <a:bodyPr/>
          <a:lstStyle/>
          <a:p>
            <a:r>
              <a:rPr kumimoji="1" lang="en-US" altLang="ja-JP"/>
              <a:t>STEP04</a:t>
            </a:r>
            <a:r>
              <a:rPr kumimoji="1" lang="ja-JP" altLang="en-US"/>
              <a:t>：シグナルとシグナルハンドラの接続</a:t>
            </a:r>
          </a:p>
        </p:txBody>
      </p:sp>
      <p:pic>
        <p:nvPicPr>
          <p:cNvPr id="6" name="図 5">
            <a:extLst>
              <a:ext uri="{FF2B5EF4-FFF2-40B4-BE49-F238E27FC236}">
                <a16:creationId xmlns:a16="http://schemas.microsoft.com/office/drawing/2014/main" id="{3093F064-D3F8-D8C0-BB5F-9E2F4DB7E2FD}"/>
              </a:ext>
            </a:extLst>
          </p:cNvPr>
          <p:cNvPicPr>
            <a:picLocks noChangeAspect="1"/>
          </p:cNvPicPr>
          <p:nvPr/>
        </p:nvPicPr>
        <p:blipFill>
          <a:blip r:embed="rId3"/>
          <a:stretch>
            <a:fillRect/>
          </a:stretch>
        </p:blipFill>
        <p:spPr>
          <a:xfrm>
            <a:off x="838200" y="1736264"/>
            <a:ext cx="4867954" cy="3210373"/>
          </a:xfrm>
          <a:prstGeom prst="rect">
            <a:avLst/>
          </a:prstGeom>
        </p:spPr>
      </p:pic>
      <p:sp>
        <p:nvSpPr>
          <p:cNvPr id="7" name="正方形/長方形 6">
            <a:extLst>
              <a:ext uri="{FF2B5EF4-FFF2-40B4-BE49-F238E27FC236}">
                <a16:creationId xmlns:a16="http://schemas.microsoft.com/office/drawing/2014/main" id="{1DE985B8-B909-B7C2-5E63-2CE729DD6E3A}"/>
              </a:ext>
            </a:extLst>
          </p:cNvPr>
          <p:cNvSpPr/>
          <p:nvPr/>
        </p:nvSpPr>
        <p:spPr>
          <a:xfrm>
            <a:off x="1641733" y="3776359"/>
            <a:ext cx="4233774" cy="9302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C338408-81D4-F2F5-328F-00FA10F1D9ED}"/>
              </a:ext>
            </a:extLst>
          </p:cNvPr>
          <p:cNvSpPr txBox="1"/>
          <p:nvPr/>
        </p:nvSpPr>
        <p:spPr>
          <a:xfrm>
            <a:off x="3605099" y="2848079"/>
            <a:ext cx="3903083" cy="338554"/>
          </a:xfrm>
          <a:prstGeom prst="rect">
            <a:avLst/>
          </a:prstGeom>
          <a:noFill/>
        </p:spPr>
        <p:txBody>
          <a:bodyPr wrap="square" rtlCol="0">
            <a:spAutoFit/>
          </a:bodyPr>
          <a:lstStyle/>
          <a:p>
            <a:r>
              <a:rPr kumimoji="1" lang="ja-JP" altLang="en-US" sz="1600">
                <a:solidFill>
                  <a:srgbClr val="FF0000"/>
                </a:solidFill>
              </a:rPr>
              <a:t>接続元のシグナル</a:t>
            </a:r>
          </a:p>
        </p:txBody>
      </p:sp>
      <p:cxnSp>
        <p:nvCxnSpPr>
          <p:cNvPr id="9" name="直線矢印コネクタ 8">
            <a:extLst>
              <a:ext uri="{FF2B5EF4-FFF2-40B4-BE49-F238E27FC236}">
                <a16:creationId xmlns:a16="http://schemas.microsoft.com/office/drawing/2014/main" id="{C2E7BDE2-0E0E-F2FA-06F8-B49AF9AC98EB}"/>
              </a:ext>
            </a:extLst>
          </p:cNvPr>
          <p:cNvCxnSpPr>
            <a:cxnSpLocks/>
          </p:cNvCxnSpPr>
          <p:nvPr/>
        </p:nvCxnSpPr>
        <p:spPr>
          <a:xfrm flipH="1">
            <a:off x="2636221" y="3178925"/>
            <a:ext cx="1122399" cy="97789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線矢印コネクタ 9">
            <a:extLst>
              <a:ext uri="{FF2B5EF4-FFF2-40B4-BE49-F238E27FC236}">
                <a16:creationId xmlns:a16="http://schemas.microsoft.com/office/drawing/2014/main" id="{C790A9B7-C838-D3A8-0D80-0DF369ADED92}"/>
              </a:ext>
            </a:extLst>
          </p:cNvPr>
          <p:cNvCxnSpPr>
            <a:cxnSpLocks/>
          </p:cNvCxnSpPr>
          <p:nvPr/>
        </p:nvCxnSpPr>
        <p:spPr>
          <a:xfrm flipH="1">
            <a:off x="4191908" y="3667869"/>
            <a:ext cx="645876" cy="48894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 name="テキスト ボックス 11">
            <a:extLst>
              <a:ext uri="{FF2B5EF4-FFF2-40B4-BE49-F238E27FC236}">
                <a16:creationId xmlns:a16="http://schemas.microsoft.com/office/drawing/2014/main" id="{69910033-6E4E-F9F4-9E5C-511DCEF0EACD}"/>
              </a:ext>
            </a:extLst>
          </p:cNvPr>
          <p:cNvSpPr txBox="1"/>
          <p:nvPr/>
        </p:nvSpPr>
        <p:spPr>
          <a:xfrm>
            <a:off x="4530299" y="3292250"/>
            <a:ext cx="3903083" cy="338554"/>
          </a:xfrm>
          <a:prstGeom prst="rect">
            <a:avLst/>
          </a:prstGeom>
          <a:noFill/>
        </p:spPr>
        <p:txBody>
          <a:bodyPr wrap="square" rtlCol="0">
            <a:spAutoFit/>
          </a:bodyPr>
          <a:lstStyle/>
          <a:p>
            <a:r>
              <a:rPr kumimoji="1" lang="ja-JP" altLang="en-US" sz="1600">
                <a:solidFill>
                  <a:srgbClr val="FF0000"/>
                </a:solidFill>
              </a:rPr>
              <a:t>接続先のシグナルハンドラ（関数）</a:t>
            </a:r>
          </a:p>
        </p:txBody>
      </p:sp>
    </p:spTree>
    <p:extLst>
      <p:ext uri="{BB962C8B-B14F-4D97-AF65-F5344CB8AC3E}">
        <p14:creationId xmlns:p14="http://schemas.microsoft.com/office/powerpoint/2010/main" val="3066869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75F08C9-4F09-FE17-9ADB-E6DD75F56E54}"/>
              </a:ext>
            </a:extLst>
          </p:cNvPr>
          <p:cNvSpPr>
            <a:spLocks noGrp="1"/>
          </p:cNvSpPr>
          <p:nvPr>
            <p:ph type="sldNum" sz="quarter" idx="10"/>
          </p:nvPr>
        </p:nvSpPr>
        <p:spPr/>
        <p:txBody>
          <a:bodyPr/>
          <a:lstStyle/>
          <a:p>
            <a:fld id="{85DE7359-82CA-426A-82FC-991F3028BC1D}" type="slidenum">
              <a:rPr kumimoji="1" lang="ja-JP" altLang="en-US" smtClean="0"/>
              <a:t>26</a:t>
            </a:fld>
            <a:endParaRPr kumimoji="1" lang="ja-JP" altLang="en-US"/>
          </a:p>
        </p:txBody>
      </p:sp>
      <p:sp>
        <p:nvSpPr>
          <p:cNvPr id="3" name="コンテンツ プレースホルダー 2">
            <a:extLst>
              <a:ext uri="{FF2B5EF4-FFF2-40B4-BE49-F238E27FC236}">
                <a16:creationId xmlns:a16="http://schemas.microsoft.com/office/drawing/2014/main" id="{4A3A26C6-D25C-0670-3618-853E683072ED}"/>
              </a:ext>
            </a:extLst>
          </p:cNvPr>
          <p:cNvSpPr>
            <a:spLocks noGrp="1"/>
          </p:cNvSpPr>
          <p:nvPr>
            <p:ph idx="1"/>
          </p:nvPr>
        </p:nvSpPr>
        <p:spPr/>
        <p:txBody>
          <a:bodyPr>
            <a:normAutofit/>
          </a:bodyPr>
          <a:lstStyle/>
          <a:p>
            <a:r>
              <a:rPr kumimoji="1" lang="en-US" altLang="ja-JP" sz="1800" dirty="0"/>
              <a:t>QML</a:t>
            </a:r>
            <a:r>
              <a:rPr kumimoji="1" lang="ja-JP" altLang="en-US" sz="1800" dirty="0"/>
              <a:t>で全て処理しましたが、次に</a:t>
            </a:r>
            <a:r>
              <a:rPr kumimoji="1" lang="en-US" altLang="ja-JP" sz="1800" dirty="0"/>
              <a:t>C++</a:t>
            </a:r>
            <a:r>
              <a:rPr kumimoji="1" lang="ja-JP" altLang="en-US" sz="1800" dirty="0"/>
              <a:t>で</a:t>
            </a:r>
            <a:r>
              <a:rPr kumimoji="1" lang="en-US" altLang="ja-JP" sz="1800" dirty="0"/>
              <a:t>Model</a:t>
            </a:r>
            <a:r>
              <a:rPr kumimoji="1" lang="ja-JP" altLang="en-US" sz="1800" dirty="0"/>
              <a:t>と</a:t>
            </a:r>
            <a:r>
              <a:rPr kumimoji="1" lang="en-US" altLang="ja-JP" sz="1800" dirty="0"/>
              <a:t>Controller</a:t>
            </a:r>
            <a:r>
              <a:rPr kumimoji="1" lang="ja-JP" altLang="en-US" sz="1800" dirty="0"/>
              <a:t>を実装しましょう。</a:t>
            </a:r>
            <a:endParaRPr kumimoji="1" lang="en-US" altLang="ja-JP" sz="1800" dirty="0"/>
          </a:p>
          <a:p>
            <a:pPr lvl="1"/>
            <a:r>
              <a:rPr lang="en-US" altLang="ja-JP" sz="1800" dirty="0"/>
              <a:t>STEP05</a:t>
            </a:r>
            <a:r>
              <a:rPr lang="ja-JP" altLang="en-US" sz="1800" dirty="0"/>
              <a:t>：（復習）</a:t>
            </a:r>
            <a:r>
              <a:rPr lang="en-US" altLang="ja-JP" sz="1800" dirty="0"/>
              <a:t>QML</a:t>
            </a:r>
            <a:r>
              <a:rPr lang="ja-JP" altLang="en-US" sz="1800" dirty="0"/>
              <a:t>でモデル・ビューの実装</a:t>
            </a:r>
            <a:endParaRPr lang="en-US" altLang="ja-JP" sz="1800" dirty="0"/>
          </a:p>
          <a:p>
            <a:pPr lvl="2"/>
            <a:r>
              <a:rPr lang="ja-JP" altLang="en-US" dirty="0"/>
              <a:t>ダミーのモデルと、ビューを実装</a:t>
            </a:r>
            <a:endParaRPr lang="en-US" altLang="ja-JP" dirty="0"/>
          </a:p>
          <a:p>
            <a:pPr lvl="1"/>
            <a:r>
              <a:rPr lang="en-US" altLang="ja-JP" sz="1800" dirty="0"/>
              <a:t>STEP06</a:t>
            </a:r>
            <a:r>
              <a:rPr lang="ja-JP" altLang="en-US" sz="1800" dirty="0"/>
              <a:t>：</a:t>
            </a:r>
            <a:r>
              <a:rPr lang="en-US" altLang="ja-JP" sz="1800" dirty="0"/>
              <a:t>C++</a:t>
            </a:r>
            <a:r>
              <a:rPr lang="ja-JP" altLang="en-US" sz="1800" dirty="0"/>
              <a:t>で</a:t>
            </a:r>
            <a:r>
              <a:rPr lang="en-US" altLang="ja-JP" sz="1800" dirty="0"/>
              <a:t>Model</a:t>
            </a:r>
            <a:r>
              <a:rPr lang="ja-JP" altLang="en-US" sz="1800" dirty="0"/>
              <a:t>を定義し、</a:t>
            </a:r>
            <a:r>
              <a:rPr lang="en-US" altLang="ja-JP" sz="1800" dirty="0"/>
              <a:t>QML</a:t>
            </a:r>
            <a:r>
              <a:rPr lang="ja-JP" altLang="en-US" sz="1800" dirty="0"/>
              <a:t>で表示</a:t>
            </a:r>
            <a:endParaRPr lang="en-US" altLang="ja-JP" sz="1800" dirty="0"/>
          </a:p>
          <a:p>
            <a:pPr lvl="2"/>
            <a:r>
              <a:rPr lang="en-US" altLang="ja-JP" dirty="0"/>
              <a:t>C++</a:t>
            </a:r>
            <a:r>
              <a:rPr lang="ja-JP" altLang="en-US" dirty="0"/>
              <a:t>でモデルを作成して、ダミーのモデルと入れ替え</a:t>
            </a:r>
            <a:endParaRPr lang="en-US" altLang="ja-JP" dirty="0"/>
          </a:p>
          <a:p>
            <a:pPr lvl="2"/>
            <a:r>
              <a:rPr lang="en-US" altLang="ja-JP" dirty="0"/>
              <a:t>C++</a:t>
            </a:r>
            <a:r>
              <a:rPr lang="ja-JP" altLang="en-US" dirty="0"/>
              <a:t>側で設定した値が、画面に表示されることを確認</a:t>
            </a:r>
            <a:endParaRPr lang="en-US" altLang="ja-JP" dirty="0"/>
          </a:p>
          <a:p>
            <a:pPr lvl="1"/>
            <a:r>
              <a:rPr kumimoji="1" lang="en-US" altLang="ja-JP" sz="1800" dirty="0"/>
              <a:t>STEP07</a:t>
            </a:r>
            <a:r>
              <a:rPr kumimoji="1" lang="ja-JP" altLang="en-US" sz="1800" dirty="0"/>
              <a:t>：</a:t>
            </a:r>
            <a:r>
              <a:rPr kumimoji="1" lang="en-US" altLang="ja-JP" sz="1800" dirty="0"/>
              <a:t>QML</a:t>
            </a:r>
            <a:r>
              <a:rPr kumimoji="1" lang="ja-JP" altLang="en-US" sz="1800" dirty="0"/>
              <a:t>からシグナルを発行し、</a:t>
            </a:r>
            <a:r>
              <a:rPr kumimoji="1" lang="en-US" altLang="ja-JP" sz="1800" dirty="0"/>
              <a:t>C++</a:t>
            </a:r>
            <a:r>
              <a:rPr kumimoji="1" lang="ja-JP" altLang="en-US" sz="1800" dirty="0"/>
              <a:t>で標準出力</a:t>
            </a:r>
            <a:endParaRPr kumimoji="1" lang="en-US" altLang="ja-JP" sz="1800" dirty="0"/>
          </a:p>
          <a:p>
            <a:pPr lvl="2"/>
            <a:r>
              <a:rPr lang="en-US" altLang="ja-JP" dirty="0"/>
              <a:t>C++</a:t>
            </a:r>
            <a:r>
              <a:rPr lang="ja-JP" altLang="en-US" dirty="0"/>
              <a:t>でコントローラを実装し、</a:t>
            </a:r>
            <a:r>
              <a:rPr lang="en-US" altLang="ja-JP" dirty="0"/>
              <a:t>QML</a:t>
            </a:r>
            <a:r>
              <a:rPr lang="ja-JP" altLang="en-US" dirty="0"/>
              <a:t>からシグナルを発行</a:t>
            </a:r>
            <a:endParaRPr lang="en-US" altLang="ja-JP" dirty="0"/>
          </a:p>
          <a:p>
            <a:pPr lvl="2"/>
            <a:r>
              <a:rPr kumimoji="1" lang="en-US" altLang="ja-JP" dirty="0"/>
              <a:t>C++</a:t>
            </a:r>
            <a:r>
              <a:rPr kumimoji="1" lang="ja-JP" altLang="en-US" dirty="0"/>
              <a:t>で実装したコントローラ（シグナルハンドラ）で標準出力を行い値の授受を確認</a:t>
            </a:r>
            <a:endParaRPr kumimoji="1" lang="en-US" altLang="ja-JP" dirty="0"/>
          </a:p>
          <a:p>
            <a:pPr lvl="1"/>
            <a:r>
              <a:rPr lang="en-US" altLang="ja-JP" sz="1800" dirty="0"/>
              <a:t>STEP08</a:t>
            </a:r>
            <a:r>
              <a:rPr lang="ja-JP" altLang="en-US" sz="1800" dirty="0"/>
              <a:t>：</a:t>
            </a:r>
            <a:r>
              <a:rPr lang="en-US" altLang="ja-JP" sz="1800" dirty="0"/>
              <a:t>C++</a:t>
            </a:r>
            <a:r>
              <a:rPr lang="ja-JP" altLang="en-US" sz="1800" dirty="0"/>
              <a:t>から</a:t>
            </a:r>
            <a:r>
              <a:rPr lang="en-US" altLang="ja-JP" sz="1800" dirty="0"/>
              <a:t>QML</a:t>
            </a:r>
            <a:r>
              <a:rPr lang="ja-JP" altLang="en-US" sz="1800" dirty="0"/>
              <a:t>に動的に値を送り込む</a:t>
            </a:r>
            <a:endParaRPr lang="en-US" altLang="ja-JP" sz="1800" dirty="0"/>
          </a:p>
          <a:p>
            <a:pPr lvl="2"/>
            <a:r>
              <a:rPr kumimoji="1" lang="ja-JP" altLang="en-US" dirty="0"/>
              <a:t>コントローラからモデルの値を更新し、</a:t>
            </a:r>
            <a:r>
              <a:rPr kumimoji="1" lang="en-US" altLang="ja-JP" dirty="0"/>
              <a:t>QML</a:t>
            </a:r>
            <a:r>
              <a:rPr kumimoji="1" lang="ja-JP" altLang="en-US" dirty="0"/>
              <a:t>に反映されることを確認</a:t>
            </a:r>
          </a:p>
        </p:txBody>
      </p:sp>
      <p:sp>
        <p:nvSpPr>
          <p:cNvPr id="4" name="タイトル 3">
            <a:extLst>
              <a:ext uri="{FF2B5EF4-FFF2-40B4-BE49-F238E27FC236}">
                <a16:creationId xmlns:a16="http://schemas.microsoft.com/office/drawing/2014/main" id="{5053ADA9-DFD9-F08F-2B68-4954E8580E70}"/>
              </a:ext>
            </a:extLst>
          </p:cNvPr>
          <p:cNvSpPr>
            <a:spLocks noGrp="1"/>
          </p:cNvSpPr>
          <p:nvPr>
            <p:ph type="title"/>
          </p:nvPr>
        </p:nvSpPr>
        <p:spPr/>
        <p:txBody>
          <a:bodyPr/>
          <a:lstStyle/>
          <a:p>
            <a:r>
              <a:rPr kumimoji="1" lang="en-US" altLang="ja-JP"/>
              <a:t>QML</a:t>
            </a:r>
            <a:r>
              <a:rPr kumimoji="1" lang="ja-JP" altLang="en-US"/>
              <a:t>と</a:t>
            </a:r>
            <a:r>
              <a:rPr kumimoji="1" lang="en-US" altLang="ja-JP"/>
              <a:t>C++</a:t>
            </a:r>
            <a:r>
              <a:rPr kumimoji="1" lang="ja-JP" altLang="en-US"/>
              <a:t>の連携</a:t>
            </a:r>
          </a:p>
        </p:txBody>
      </p:sp>
    </p:spTree>
    <p:extLst>
      <p:ext uri="{BB962C8B-B14F-4D97-AF65-F5344CB8AC3E}">
        <p14:creationId xmlns:p14="http://schemas.microsoft.com/office/powerpoint/2010/main" val="222996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70BA2E-9292-6473-F05A-8D27CE0E23A0}"/>
              </a:ext>
            </a:extLst>
          </p:cNvPr>
          <p:cNvSpPr>
            <a:spLocks noGrp="1"/>
          </p:cNvSpPr>
          <p:nvPr>
            <p:ph type="sldNum" sz="quarter" idx="10"/>
          </p:nvPr>
        </p:nvSpPr>
        <p:spPr/>
        <p:txBody>
          <a:bodyPr/>
          <a:lstStyle/>
          <a:p>
            <a:fld id="{85DE7359-82CA-426A-82FC-991F3028BC1D}" type="slidenum">
              <a:rPr kumimoji="1" lang="ja-JP" altLang="en-US" smtClean="0"/>
              <a:t>27</a:t>
            </a:fld>
            <a:endParaRPr kumimoji="1" lang="ja-JP" altLang="en-US"/>
          </a:p>
        </p:txBody>
      </p:sp>
      <p:sp>
        <p:nvSpPr>
          <p:cNvPr id="3" name="コンテンツ プレースホルダー 2">
            <a:extLst>
              <a:ext uri="{FF2B5EF4-FFF2-40B4-BE49-F238E27FC236}">
                <a16:creationId xmlns:a16="http://schemas.microsoft.com/office/drawing/2014/main" id="{85BE8873-D6E8-F110-E3D3-9A4DEBE31D49}"/>
              </a:ext>
            </a:extLst>
          </p:cNvPr>
          <p:cNvSpPr>
            <a:spLocks noGrp="1"/>
          </p:cNvSpPr>
          <p:nvPr>
            <p:ph idx="1"/>
          </p:nvPr>
        </p:nvSpPr>
        <p:spPr/>
        <p:txBody>
          <a:bodyPr>
            <a:normAutofit/>
          </a:bodyPr>
          <a:lstStyle/>
          <a:p>
            <a:r>
              <a:rPr kumimoji="1" lang="en-US" altLang="ja-JP" sz="1600"/>
              <a:t>QML</a:t>
            </a:r>
            <a:r>
              <a:rPr kumimoji="1" lang="ja-JP" altLang="en-US" sz="1600"/>
              <a:t>上でダミーのモデルを作成し、ビューを定義する</a:t>
            </a:r>
          </a:p>
        </p:txBody>
      </p:sp>
      <p:sp>
        <p:nvSpPr>
          <p:cNvPr id="4" name="タイトル 3">
            <a:extLst>
              <a:ext uri="{FF2B5EF4-FFF2-40B4-BE49-F238E27FC236}">
                <a16:creationId xmlns:a16="http://schemas.microsoft.com/office/drawing/2014/main" id="{E9D4454E-E083-E7D6-8DE5-879EA2007437}"/>
              </a:ext>
            </a:extLst>
          </p:cNvPr>
          <p:cNvSpPr>
            <a:spLocks noGrp="1"/>
          </p:cNvSpPr>
          <p:nvPr>
            <p:ph type="title"/>
          </p:nvPr>
        </p:nvSpPr>
        <p:spPr/>
        <p:txBody>
          <a:bodyPr/>
          <a:lstStyle/>
          <a:p>
            <a:r>
              <a:rPr kumimoji="1" lang="en-US" altLang="ja-JP"/>
              <a:t>STEP05</a:t>
            </a:r>
            <a:r>
              <a:rPr kumimoji="1" lang="ja-JP" altLang="en-US"/>
              <a:t>：ビューの作成</a:t>
            </a:r>
          </a:p>
        </p:txBody>
      </p:sp>
      <p:pic>
        <p:nvPicPr>
          <p:cNvPr id="6" name="図 5">
            <a:extLst>
              <a:ext uri="{FF2B5EF4-FFF2-40B4-BE49-F238E27FC236}">
                <a16:creationId xmlns:a16="http://schemas.microsoft.com/office/drawing/2014/main" id="{A2F3536D-A45B-2F78-9511-C5BEDC5015CD}"/>
              </a:ext>
            </a:extLst>
          </p:cNvPr>
          <p:cNvPicPr>
            <a:picLocks noChangeAspect="1"/>
          </p:cNvPicPr>
          <p:nvPr/>
        </p:nvPicPr>
        <p:blipFill>
          <a:blip r:embed="rId2"/>
          <a:stretch>
            <a:fillRect/>
          </a:stretch>
        </p:blipFill>
        <p:spPr>
          <a:xfrm>
            <a:off x="975986" y="1661538"/>
            <a:ext cx="5269171" cy="4590070"/>
          </a:xfrm>
          <a:prstGeom prst="rect">
            <a:avLst/>
          </a:prstGeom>
        </p:spPr>
      </p:pic>
      <p:sp>
        <p:nvSpPr>
          <p:cNvPr id="7" name="正方形/長方形 6">
            <a:extLst>
              <a:ext uri="{FF2B5EF4-FFF2-40B4-BE49-F238E27FC236}">
                <a16:creationId xmlns:a16="http://schemas.microsoft.com/office/drawing/2014/main" id="{1F6C980A-A21A-9222-69DD-46C4B023EA89}"/>
              </a:ext>
            </a:extLst>
          </p:cNvPr>
          <p:cNvSpPr/>
          <p:nvPr/>
        </p:nvSpPr>
        <p:spPr>
          <a:xfrm>
            <a:off x="1632480" y="4357279"/>
            <a:ext cx="4233774" cy="1751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4B0A19F-51E5-54E8-6D00-CFCB3291FCDE}"/>
              </a:ext>
            </a:extLst>
          </p:cNvPr>
          <p:cNvSpPr txBox="1"/>
          <p:nvPr/>
        </p:nvSpPr>
        <p:spPr>
          <a:xfrm>
            <a:off x="3225894" y="4522059"/>
            <a:ext cx="3903083" cy="338554"/>
          </a:xfrm>
          <a:prstGeom prst="rect">
            <a:avLst/>
          </a:prstGeom>
          <a:noFill/>
        </p:spPr>
        <p:txBody>
          <a:bodyPr wrap="square" rtlCol="0">
            <a:spAutoFit/>
          </a:bodyPr>
          <a:lstStyle/>
          <a:p>
            <a:r>
              <a:rPr kumimoji="1" lang="ja-JP" altLang="en-US" sz="1600">
                <a:solidFill>
                  <a:srgbClr val="FF0000"/>
                </a:solidFill>
              </a:rPr>
              <a:t>ビュー（値は管理しない）</a:t>
            </a:r>
          </a:p>
        </p:txBody>
      </p:sp>
      <p:cxnSp>
        <p:nvCxnSpPr>
          <p:cNvPr id="9" name="直線矢印コネクタ 8">
            <a:extLst>
              <a:ext uri="{FF2B5EF4-FFF2-40B4-BE49-F238E27FC236}">
                <a16:creationId xmlns:a16="http://schemas.microsoft.com/office/drawing/2014/main" id="{D6215E5D-B3F7-B649-1213-DE705B3520FC}"/>
              </a:ext>
            </a:extLst>
          </p:cNvPr>
          <p:cNvCxnSpPr>
            <a:cxnSpLocks/>
            <a:stCxn id="8" idx="1"/>
          </p:cNvCxnSpPr>
          <p:nvPr/>
        </p:nvCxnSpPr>
        <p:spPr>
          <a:xfrm flipH="1">
            <a:off x="2238709" y="4691336"/>
            <a:ext cx="987185" cy="21140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テキスト ボックス 10">
            <a:extLst>
              <a:ext uri="{FF2B5EF4-FFF2-40B4-BE49-F238E27FC236}">
                <a16:creationId xmlns:a16="http://schemas.microsoft.com/office/drawing/2014/main" id="{7A1C725F-148D-7691-E7FA-4148BFF1305C}"/>
              </a:ext>
            </a:extLst>
          </p:cNvPr>
          <p:cNvSpPr txBox="1"/>
          <p:nvPr/>
        </p:nvSpPr>
        <p:spPr>
          <a:xfrm>
            <a:off x="3375499" y="3314796"/>
            <a:ext cx="2169268" cy="338554"/>
          </a:xfrm>
          <a:prstGeom prst="rect">
            <a:avLst/>
          </a:prstGeom>
          <a:noFill/>
        </p:spPr>
        <p:txBody>
          <a:bodyPr wrap="square" rtlCol="0">
            <a:spAutoFit/>
          </a:bodyPr>
          <a:lstStyle/>
          <a:p>
            <a:r>
              <a:rPr lang="ja-JP" altLang="en-US" sz="1600">
                <a:solidFill>
                  <a:srgbClr val="FF0000"/>
                </a:solidFill>
              </a:rPr>
              <a:t>モデル</a:t>
            </a:r>
            <a:r>
              <a:rPr kumimoji="1" lang="ja-JP" altLang="en-US" sz="1600">
                <a:solidFill>
                  <a:srgbClr val="FF0000"/>
                </a:solidFill>
              </a:rPr>
              <a:t>（値を保持）</a:t>
            </a:r>
          </a:p>
        </p:txBody>
      </p:sp>
      <p:cxnSp>
        <p:nvCxnSpPr>
          <p:cNvPr id="12" name="直線矢印コネクタ 11">
            <a:extLst>
              <a:ext uri="{FF2B5EF4-FFF2-40B4-BE49-F238E27FC236}">
                <a16:creationId xmlns:a16="http://schemas.microsoft.com/office/drawing/2014/main" id="{16B5A007-54ED-327A-A849-588C81FD0642}"/>
              </a:ext>
            </a:extLst>
          </p:cNvPr>
          <p:cNvCxnSpPr>
            <a:cxnSpLocks/>
          </p:cNvCxnSpPr>
          <p:nvPr/>
        </p:nvCxnSpPr>
        <p:spPr>
          <a:xfrm flipH="1">
            <a:off x="2238709" y="3484073"/>
            <a:ext cx="1136789" cy="95494"/>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正方形/長方形 12">
            <a:extLst>
              <a:ext uri="{FF2B5EF4-FFF2-40B4-BE49-F238E27FC236}">
                <a16:creationId xmlns:a16="http://schemas.microsoft.com/office/drawing/2014/main" id="{F4E350F5-BE4E-4DBA-7BDA-7039E12CDC72}"/>
              </a:ext>
            </a:extLst>
          </p:cNvPr>
          <p:cNvSpPr/>
          <p:nvPr/>
        </p:nvSpPr>
        <p:spPr>
          <a:xfrm>
            <a:off x="1626591" y="3052849"/>
            <a:ext cx="4233774" cy="11806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3071223-F5B6-5CC9-6FC3-7A26C948A3A3}"/>
              </a:ext>
            </a:extLst>
          </p:cNvPr>
          <p:cNvPicPr>
            <a:picLocks noChangeAspect="1"/>
          </p:cNvPicPr>
          <p:nvPr/>
        </p:nvPicPr>
        <p:blipFill>
          <a:blip r:embed="rId3"/>
          <a:stretch>
            <a:fillRect/>
          </a:stretch>
        </p:blipFill>
        <p:spPr>
          <a:xfrm>
            <a:off x="6446390" y="1661538"/>
            <a:ext cx="4307806" cy="3420905"/>
          </a:xfrm>
          <a:prstGeom prst="rect">
            <a:avLst/>
          </a:prstGeom>
        </p:spPr>
      </p:pic>
    </p:spTree>
    <p:extLst>
      <p:ext uri="{BB962C8B-B14F-4D97-AF65-F5344CB8AC3E}">
        <p14:creationId xmlns:p14="http://schemas.microsoft.com/office/powerpoint/2010/main" val="1089087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41C5F2A-4537-EA50-159D-273F0DC37904}"/>
              </a:ext>
            </a:extLst>
          </p:cNvPr>
          <p:cNvSpPr>
            <a:spLocks noGrp="1"/>
          </p:cNvSpPr>
          <p:nvPr>
            <p:ph type="sldNum" sz="quarter" idx="10"/>
          </p:nvPr>
        </p:nvSpPr>
        <p:spPr/>
        <p:txBody>
          <a:bodyPr/>
          <a:lstStyle/>
          <a:p>
            <a:fld id="{85DE7359-82CA-426A-82FC-991F3028BC1D}" type="slidenum">
              <a:rPr kumimoji="1" lang="ja-JP" altLang="en-US" smtClean="0"/>
              <a:t>28</a:t>
            </a:fld>
            <a:endParaRPr kumimoji="1" lang="ja-JP" altLang="en-US"/>
          </a:p>
        </p:txBody>
      </p:sp>
      <p:sp>
        <p:nvSpPr>
          <p:cNvPr id="3" name="コンテンツ プレースホルダー 2">
            <a:extLst>
              <a:ext uri="{FF2B5EF4-FFF2-40B4-BE49-F238E27FC236}">
                <a16:creationId xmlns:a16="http://schemas.microsoft.com/office/drawing/2014/main" id="{36422C2D-BFD0-38A4-C4FD-825BEDE67B9E}"/>
              </a:ext>
            </a:extLst>
          </p:cNvPr>
          <p:cNvSpPr>
            <a:spLocks noGrp="1"/>
          </p:cNvSpPr>
          <p:nvPr>
            <p:ph idx="1"/>
          </p:nvPr>
        </p:nvSpPr>
        <p:spPr/>
        <p:txBody>
          <a:bodyPr>
            <a:normAutofit/>
          </a:bodyPr>
          <a:lstStyle/>
          <a:p>
            <a:r>
              <a:rPr kumimoji="1" lang="en-US" altLang="ja-JP" sz="1600"/>
              <a:t>QML</a:t>
            </a:r>
            <a:r>
              <a:rPr kumimoji="1" lang="ja-JP" altLang="en-US" sz="1600"/>
              <a:t>の</a:t>
            </a:r>
            <a:r>
              <a:rPr kumimoji="1" lang="en-US" altLang="ja-JP" sz="1600"/>
              <a:t>Item</a:t>
            </a:r>
            <a:r>
              <a:rPr kumimoji="1" lang="ja-JP" altLang="en-US" sz="1600"/>
              <a:t>を削除し、</a:t>
            </a:r>
            <a:r>
              <a:rPr kumimoji="1" lang="en-US" altLang="ja-JP" sz="1600"/>
              <a:t>Text</a:t>
            </a:r>
            <a:r>
              <a:rPr kumimoji="1" lang="ja-JP" altLang="en-US" sz="1600"/>
              <a:t>のビューのみにする。</a:t>
            </a:r>
          </a:p>
        </p:txBody>
      </p:sp>
      <p:sp>
        <p:nvSpPr>
          <p:cNvPr id="4" name="タイトル 3">
            <a:extLst>
              <a:ext uri="{FF2B5EF4-FFF2-40B4-BE49-F238E27FC236}">
                <a16:creationId xmlns:a16="http://schemas.microsoft.com/office/drawing/2014/main" id="{63154B45-8975-E90D-B327-12A8D5A28AC1}"/>
              </a:ext>
            </a:extLst>
          </p:cNvPr>
          <p:cNvSpPr>
            <a:spLocks noGrp="1"/>
          </p:cNvSpPr>
          <p:nvPr>
            <p:ph type="title"/>
          </p:nvPr>
        </p:nvSpPr>
        <p:spPr/>
        <p:txBody>
          <a:bodyPr/>
          <a:lstStyle/>
          <a:p>
            <a:r>
              <a:rPr kumimoji="1" lang="en-US" altLang="ja-JP"/>
              <a:t>STEP06</a:t>
            </a:r>
            <a:r>
              <a:rPr kumimoji="1" lang="ja-JP" altLang="en-US"/>
              <a:t>：</a:t>
            </a:r>
            <a:r>
              <a:rPr kumimoji="1" lang="en-US" altLang="ja-JP"/>
              <a:t>QML</a:t>
            </a:r>
            <a:r>
              <a:rPr lang="ja-JP" altLang="en-US"/>
              <a:t>側のモデルの削除</a:t>
            </a:r>
            <a:endParaRPr kumimoji="1" lang="ja-JP" altLang="en-US"/>
          </a:p>
        </p:txBody>
      </p:sp>
      <p:pic>
        <p:nvPicPr>
          <p:cNvPr id="6" name="図 5">
            <a:extLst>
              <a:ext uri="{FF2B5EF4-FFF2-40B4-BE49-F238E27FC236}">
                <a16:creationId xmlns:a16="http://schemas.microsoft.com/office/drawing/2014/main" id="{557A8B05-A608-F2C0-8AD9-52810D326733}"/>
              </a:ext>
            </a:extLst>
          </p:cNvPr>
          <p:cNvPicPr>
            <a:picLocks noChangeAspect="1"/>
          </p:cNvPicPr>
          <p:nvPr/>
        </p:nvPicPr>
        <p:blipFill>
          <a:blip r:embed="rId2"/>
          <a:stretch>
            <a:fillRect/>
          </a:stretch>
        </p:blipFill>
        <p:spPr>
          <a:xfrm>
            <a:off x="921308" y="1733157"/>
            <a:ext cx="4727312" cy="3391685"/>
          </a:xfrm>
          <a:prstGeom prst="rect">
            <a:avLst/>
          </a:prstGeom>
        </p:spPr>
      </p:pic>
    </p:spTree>
    <p:extLst>
      <p:ext uri="{BB962C8B-B14F-4D97-AF65-F5344CB8AC3E}">
        <p14:creationId xmlns:p14="http://schemas.microsoft.com/office/powerpoint/2010/main" val="4240155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90E2A05-5838-B301-CD5C-8C7E60EC590E}"/>
              </a:ext>
            </a:extLst>
          </p:cNvPr>
          <p:cNvSpPr>
            <a:spLocks noGrp="1"/>
          </p:cNvSpPr>
          <p:nvPr>
            <p:ph type="sldNum" sz="quarter" idx="10"/>
          </p:nvPr>
        </p:nvSpPr>
        <p:spPr/>
        <p:txBody>
          <a:bodyPr/>
          <a:lstStyle/>
          <a:p>
            <a:fld id="{85DE7359-82CA-426A-82FC-991F3028BC1D}" type="slidenum">
              <a:rPr kumimoji="1" lang="ja-JP" altLang="en-US" smtClean="0"/>
              <a:t>29</a:t>
            </a:fld>
            <a:endParaRPr kumimoji="1" lang="ja-JP" altLang="en-US"/>
          </a:p>
        </p:txBody>
      </p:sp>
      <p:sp>
        <p:nvSpPr>
          <p:cNvPr id="3" name="コンテンツ プレースホルダー 2">
            <a:extLst>
              <a:ext uri="{FF2B5EF4-FFF2-40B4-BE49-F238E27FC236}">
                <a16:creationId xmlns:a16="http://schemas.microsoft.com/office/drawing/2014/main" id="{DF890502-B834-0507-F210-9805AC60CFAA}"/>
              </a:ext>
            </a:extLst>
          </p:cNvPr>
          <p:cNvSpPr>
            <a:spLocks noGrp="1"/>
          </p:cNvSpPr>
          <p:nvPr>
            <p:ph idx="1"/>
          </p:nvPr>
        </p:nvSpPr>
        <p:spPr/>
        <p:txBody>
          <a:bodyPr>
            <a:normAutofit/>
          </a:bodyPr>
          <a:lstStyle/>
          <a:p>
            <a:r>
              <a:rPr kumimoji="1" lang="ja-JP" altLang="en-US" sz="1600"/>
              <a:t>「ファイル」「新しいファイルまははプロジェクト」から、“</a:t>
            </a:r>
            <a:r>
              <a:rPr kumimoji="1" lang="en-US" altLang="ja-JP" sz="1600" err="1"/>
              <a:t>SampleModel</a:t>
            </a:r>
            <a:r>
              <a:rPr kumimoji="1" lang="ja-JP" altLang="en-US" sz="1600"/>
              <a:t>”という名称で、</a:t>
            </a:r>
            <a:r>
              <a:rPr kumimoji="1" lang="en-US" altLang="ja-JP" sz="1600"/>
              <a:t>C++</a:t>
            </a:r>
            <a:r>
              <a:rPr kumimoji="1" lang="ja-JP" altLang="en-US" sz="1600"/>
              <a:t>クラスを作成する。</a:t>
            </a:r>
            <a:endParaRPr kumimoji="1" lang="en-US" altLang="ja-JP" sz="1600"/>
          </a:p>
          <a:p>
            <a:r>
              <a:rPr lang="ja-JP" altLang="en-US" sz="1600"/>
              <a:t>その際に、</a:t>
            </a:r>
            <a:r>
              <a:rPr lang="en-US" altLang="ja-JP" sz="1600" err="1"/>
              <a:t>QObject</a:t>
            </a:r>
            <a:r>
              <a:rPr lang="ja-JP" altLang="en-US" sz="1600"/>
              <a:t>を</a:t>
            </a:r>
            <a:r>
              <a:rPr lang="en-US" altLang="ja-JP" sz="1600"/>
              <a:t>include</a:t>
            </a:r>
            <a:r>
              <a:rPr lang="ja-JP" altLang="en-US" sz="1600"/>
              <a:t>するにチェックを入れる。</a:t>
            </a:r>
            <a:endParaRPr kumimoji="1" lang="ja-JP" altLang="en-US" sz="1600"/>
          </a:p>
        </p:txBody>
      </p:sp>
      <p:sp>
        <p:nvSpPr>
          <p:cNvPr id="4" name="タイトル 3">
            <a:extLst>
              <a:ext uri="{FF2B5EF4-FFF2-40B4-BE49-F238E27FC236}">
                <a16:creationId xmlns:a16="http://schemas.microsoft.com/office/drawing/2014/main" id="{BACBF53D-F580-7002-99FD-A46B11736B90}"/>
              </a:ext>
            </a:extLst>
          </p:cNvPr>
          <p:cNvSpPr>
            <a:spLocks noGrp="1"/>
          </p:cNvSpPr>
          <p:nvPr>
            <p:ph type="title"/>
          </p:nvPr>
        </p:nvSpPr>
        <p:spPr/>
        <p:txBody>
          <a:bodyPr>
            <a:normAutofit/>
          </a:bodyPr>
          <a:lstStyle/>
          <a:p>
            <a:r>
              <a:rPr kumimoji="1" lang="en-US" altLang="ja-JP"/>
              <a:t>STEP06</a:t>
            </a:r>
            <a:r>
              <a:rPr kumimoji="1" lang="ja-JP" altLang="en-US"/>
              <a:t>：</a:t>
            </a:r>
            <a:r>
              <a:rPr kumimoji="1" lang="en-US" altLang="ja-JP"/>
              <a:t>C++</a:t>
            </a:r>
            <a:r>
              <a:rPr kumimoji="1" lang="ja-JP" altLang="en-US"/>
              <a:t>でのモデルの作成</a:t>
            </a:r>
          </a:p>
        </p:txBody>
      </p:sp>
      <p:pic>
        <p:nvPicPr>
          <p:cNvPr id="6" name="図 5">
            <a:extLst>
              <a:ext uri="{FF2B5EF4-FFF2-40B4-BE49-F238E27FC236}">
                <a16:creationId xmlns:a16="http://schemas.microsoft.com/office/drawing/2014/main" id="{5B464A11-84E6-4A1B-4ECD-193096749493}"/>
              </a:ext>
            </a:extLst>
          </p:cNvPr>
          <p:cNvPicPr>
            <a:picLocks noChangeAspect="1"/>
          </p:cNvPicPr>
          <p:nvPr/>
        </p:nvPicPr>
        <p:blipFill>
          <a:blip r:embed="rId2"/>
          <a:stretch>
            <a:fillRect/>
          </a:stretch>
        </p:blipFill>
        <p:spPr>
          <a:xfrm>
            <a:off x="470090" y="2321809"/>
            <a:ext cx="5901561" cy="3660969"/>
          </a:xfrm>
          <a:prstGeom prst="rect">
            <a:avLst/>
          </a:prstGeom>
        </p:spPr>
      </p:pic>
      <p:pic>
        <p:nvPicPr>
          <p:cNvPr id="8" name="図 7">
            <a:extLst>
              <a:ext uri="{FF2B5EF4-FFF2-40B4-BE49-F238E27FC236}">
                <a16:creationId xmlns:a16="http://schemas.microsoft.com/office/drawing/2014/main" id="{614D54AC-0BD7-97CF-9040-AED1BDCADE63}"/>
              </a:ext>
            </a:extLst>
          </p:cNvPr>
          <p:cNvPicPr>
            <a:picLocks noChangeAspect="1"/>
          </p:cNvPicPr>
          <p:nvPr/>
        </p:nvPicPr>
        <p:blipFill>
          <a:blip r:embed="rId3"/>
          <a:stretch>
            <a:fillRect/>
          </a:stretch>
        </p:blipFill>
        <p:spPr>
          <a:xfrm>
            <a:off x="6488823" y="2271725"/>
            <a:ext cx="5401429" cy="3814342"/>
          </a:xfrm>
          <a:prstGeom prst="rect">
            <a:avLst/>
          </a:prstGeom>
        </p:spPr>
      </p:pic>
    </p:spTree>
    <p:extLst>
      <p:ext uri="{BB962C8B-B14F-4D97-AF65-F5344CB8AC3E}">
        <p14:creationId xmlns:p14="http://schemas.microsoft.com/office/powerpoint/2010/main" val="2809101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56E354-7B7F-A2EA-6BF7-8E9899BAD480}"/>
              </a:ext>
            </a:extLst>
          </p:cNvPr>
          <p:cNvSpPr>
            <a:spLocks noGrp="1"/>
          </p:cNvSpPr>
          <p:nvPr>
            <p:ph type="sldNum" sz="quarter" idx="10"/>
          </p:nvPr>
        </p:nvSpPr>
        <p:spPr/>
        <p:txBody>
          <a:bodyPr/>
          <a:lstStyle/>
          <a:p>
            <a:fld id="{85DE7359-82CA-426A-82FC-991F3028BC1D}" type="slidenum">
              <a:rPr kumimoji="1" lang="ja-JP" altLang="en-US" smtClean="0"/>
              <a:t>3</a:t>
            </a:fld>
            <a:endParaRPr kumimoji="1" lang="ja-JP" altLang="en-US"/>
          </a:p>
        </p:txBody>
      </p:sp>
      <p:sp>
        <p:nvSpPr>
          <p:cNvPr id="3" name="コンテンツ プレースホルダー 2">
            <a:extLst>
              <a:ext uri="{FF2B5EF4-FFF2-40B4-BE49-F238E27FC236}">
                <a16:creationId xmlns:a16="http://schemas.microsoft.com/office/drawing/2014/main" id="{47C74AA3-72F2-B1F4-B7D9-FE189F8D27E8}"/>
              </a:ext>
            </a:extLst>
          </p:cNvPr>
          <p:cNvSpPr>
            <a:spLocks noGrp="1"/>
          </p:cNvSpPr>
          <p:nvPr>
            <p:ph idx="1"/>
          </p:nvPr>
        </p:nvSpPr>
        <p:spPr/>
        <p:txBody>
          <a:bodyPr>
            <a:normAutofit/>
          </a:bodyPr>
          <a:lstStyle/>
          <a:p>
            <a:r>
              <a:rPr kumimoji="1" lang="ja-JP" altLang="en-US" sz="1800" dirty="0"/>
              <a:t>本日の目的は、</a:t>
            </a:r>
            <a:r>
              <a:rPr kumimoji="1" lang="en-US" altLang="ja-JP" sz="1800" dirty="0"/>
              <a:t>Qt</a:t>
            </a:r>
            <a:r>
              <a:rPr kumimoji="1" lang="ja-JP" altLang="en-US" sz="1800" dirty="0"/>
              <a:t>の基本の「キ」をおさえることです。</a:t>
            </a:r>
            <a:endParaRPr kumimoji="1" lang="en-US" altLang="ja-JP" sz="1800" dirty="0"/>
          </a:p>
          <a:p>
            <a:pPr lvl="1"/>
            <a:r>
              <a:rPr lang="ja-JP" altLang="en-US" sz="1800" dirty="0"/>
              <a:t>本番の</a:t>
            </a:r>
            <a:r>
              <a:rPr lang="en-US" altLang="ja-JP" sz="1800" dirty="0"/>
              <a:t>SRA</a:t>
            </a:r>
            <a:r>
              <a:rPr lang="ja-JP" altLang="en-US" sz="1800" dirty="0"/>
              <a:t>さんの講義は</a:t>
            </a:r>
            <a:r>
              <a:rPr lang="en-US" altLang="ja-JP" sz="1800" dirty="0"/>
              <a:t>400</a:t>
            </a:r>
            <a:r>
              <a:rPr lang="ja-JP" altLang="en-US" sz="1800" dirty="0"/>
              <a:t>頁以上のボリュームだそうですので予習ということで</a:t>
            </a:r>
            <a:r>
              <a:rPr lang="en-US" altLang="ja-JP" sz="1800" dirty="0"/>
              <a:t>…</a:t>
            </a:r>
            <a:endParaRPr kumimoji="1" lang="en-US" altLang="ja-JP" sz="1800" dirty="0"/>
          </a:p>
          <a:p>
            <a:r>
              <a:rPr lang="ja-JP" altLang="en-US" sz="1800" dirty="0"/>
              <a:t>これから実装しなければならない機能を、以下のように考えられることがゴールです。</a:t>
            </a:r>
            <a:endParaRPr lang="en-US" altLang="ja-JP" sz="1800" dirty="0"/>
          </a:p>
          <a:p>
            <a:pPr lvl="1"/>
            <a:r>
              <a:rPr lang="ja-JP" altLang="en-US" sz="1800" dirty="0"/>
              <a:t>要求仕様を「操作」「状態」「値」「演算」「通信」「描画」に分解できる</a:t>
            </a:r>
            <a:endParaRPr lang="en-US" altLang="ja-JP" sz="1800" dirty="0"/>
          </a:p>
          <a:p>
            <a:pPr lvl="1"/>
            <a:r>
              <a:rPr lang="ja-JP" altLang="en-US" sz="1800" dirty="0"/>
              <a:t>「どこ」に実装すれば良いのか分かる</a:t>
            </a:r>
            <a:endParaRPr lang="en-US" altLang="ja-JP" sz="1800" dirty="0"/>
          </a:p>
          <a:p>
            <a:pPr lvl="1"/>
            <a:r>
              <a:rPr lang="ja-JP" altLang="en-US" sz="1800" dirty="0"/>
              <a:t>「どのように」設計書を記載すれば良いか分かる</a:t>
            </a:r>
            <a:endParaRPr lang="en-US" altLang="ja-JP" sz="1800" dirty="0"/>
          </a:p>
          <a:p>
            <a:r>
              <a:rPr lang="en-US" altLang="ja-JP" sz="1800" dirty="0"/>
              <a:t>2G</a:t>
            </a:r>
            <a:r>
              <a:rPr lang="ja-JP" altLang="en-US" sz="1800" dirty="0"/>
              <a:t>で生産性・品質向上を目的に、フレームワーク化を実施中です。</a:t>
            </a:r>
            <a:endParaRPr lang="en-US" altLang="ja-JP" sz="1800" dirty="0"/>
          </a:p>
          <a:p>
            <a:pPr lvl="1"/>
            <a:r>
              <a:rPr lang="ja-JP" altLang="en-US" sz="1800" dirty="0"/>
              <a:t>コピペしない</a:t>
            </a:r>
            <a:endParaRPr lang="en-US" altLang="ja-JP" sz="1800" dirty="0"/>
          </a:p>
          <a:p>
            <a:pPr lvl="1"/>
            <a:r>
              <a:rPr lang="ja-JP" altLang="en-US" sz="1800" dirty="0"/>
              <a:t>同じソースを何度も書かない</a:t>
            </a:r>
            <a:endParaRPr lang="en-US" altLang="ja-JP" sz="1800" dirty="0"/>
          </a:p>
          <a:p>
            <a:pPr lvl="1"/>
            <a:r>
              <a:rPr lang="ja-JP" altLang="en-US" sz="1800" dirty="0"/>
              <a:t>カプセル化・モジュール化を徹底する</a:t>
            </a:r>
            <a:endParaRPr lang="en-US" altLang="ja-JP" sz="1800" dirty="0"/>
          </a:p>
          <a:p>
            <a:pPr lvl="1"/>
            <a:r>
              <a:rPr lang="ja-JP" altLang="en-US" sz="1800" dirty="0"/>
              <a:t>自動的にテストする</a:t>
            </a:r>
            <a:endParaRPr lang="en-US" altLang="ja-JP" sz="1800" dirty="0"/>
          </a:p>
          <a:p>
            <a:r>
              <a:rPr lang="ja-JP" altLang="en-US" sz="1800" dirty="0"/>
              <a:t>保守・改修がしやすい良いコード・仕組みを作りましょう。</a:t>
            </a:r>
            <a:endParaRPr lang="en-US" altLang="ja-JP" sz="1800" dirty="0"/>
          </a:p>
        </p:txBody>
      </p:sp>
      <p:sp>
        <p:nvSpPr>
          <p:cNvPr id="4" name="タイトル 3">
            <a:extLst>
              <a:ext uri="{FF2B5EF4-FFF2-40B4-BE49-F238E27FC236}">
                <a16:creationId xmlns:a16="http://schemas.microsoft.com/office/drawing/2014/main" id="{E3A134FD-AB96-A37F-69AA-F24812009B6C}"/>
              </a:ext>
            </a:extLst>
          </p:cNvPr>
          <p:cNvSpPr>
            <a:spLocks noGrp="1"/>
          </p:cNvSpPr>
          <p:nvPr>
            <p:ph type="title"/>
          </p:nvPr>
        </p:nvSpPr>
        <p:spPr/>
        <p:txBody>
          <a:bodyPr/>
          <a:lstStyle/>
          <a:p>
            <a:r>
              <a:rPr kumimoji="1" lang="ja-JP" altLang="en-US"/>
              <a:t>はじめに</a:t>
            </a:r>
          </a:p>
        </p:txBody>
      </p:sp>
    </p:spTree>
    <p:extLst>
      <p:ext uri="{BB962C8B-B14F-4D97-AF65-F5344CB8AC3E}">
        <p14:creationId xmlns:p14="http://schemas.microsoft.com/office/powerpoint/2010/main" val="184127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CD5864-9585-1570-4C27-6BB464396DBD}"/>
              </a:ext>
            </a:extLst>
          </p:cNvPr>
          <p:cNvSpPr>
            <a:spLocks noGrp="1"/>
          </p:cNvSpPr>
          <p:nvPr>
            <p:ph type="sldNum" sz="quarter" idx="10"/>
          </p:nvPr>
        </p:nvSpPr>
        <p:spPr/>
        <p:txBody>
          <a:bodyPr/>
          <a:lstStyle/>
          <a:p>
            <a:fld id="{85DE7359-82CA-426A-82FC-991F3028BC1D}" type="slidenum">
              <a:rPr kumimoji="1" lang="ja-JP" altLang="en-US" smtClean="0"/>
              <a:t>30</a:t>
            </a:fld>
            <a:endParaRPr kumimoji="1" lang="ja-JP" altLang="en-US"/>
          </a:p>
        </p:txBody>
      </p:sp>
      <p:sp>
        <p:nvSpPr>
          <p:cNvPr id="3" name="コンテンツ プレースホルダー 2">
            <a:extLst>
              <a:ext uri="{FF2B5EF4-FFF2-40B4-BE49-F238E27FC236}">
                <a16:creationId xmlns:a16="http://schemas.microsoft.com/office/drawing/2014/main" id="{8018C8E4-3478-DC6F-EBC1-ED503CB19F1F}"/>
              </a:ext>
            </a:extLst>
          </p:cNvPr>
          <p:cNvSpPr>
            <a:spLocks noGrp="1"/>
          </p:cNvSpPr>
          <p:nvPr>
            <p:ph idx="1"/>
          </p:nvPr>
        </p:nvSpPr>
        <p:spPr/>
        <p:txBody>
          <a:bodyPr>
            <a:normAutofit/>
          </a:bodyPr>
          <a:lstStyle/>
          <a:p>
            <a:r>
              <a:rPr lang="ja-JP" altLang="en-US" sz="1600"/>
              <a:t>プロジェクト管理にて、プロジェクトに追加から対象のプロジェクトを選択し、完了を押下する。</a:t>
            </a:r>
            <a:endParaRPr kumimoji="1" lang="ja-JP" altLang="en-US" sz="1600"/>
          </a:p>
        </p:txBody>
      </p:sp>
      <p:sp>
        <p:nvSpPr>
          <p:cNvPr id="4" name="タイトル 3">
            <a:extLst>
              <a:ext uri="{FF2B5EF4-FFF2-40B4-BE49-F238E27FC236}">
                <a16:creationId xmlns:a16="http://schemas.microsoft.com/office/drawing/2014/main" id="{54C9CF29-B322-946B-7665-8F2FEF2F8431}"/>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kumimoji="1" lang="ja-JP" altLang="en-US"/>
              <a:t>でのモデルの作成</a:t>
            </a:r>
          </a:p>
        </p:txBody>
      </p:sp>
      <p:pic>
        <p:nvPicPr>
          <p:cNvPr id="5" name="図 4">
            <a:extLst>
              <a:ext uri="{FF2B5EF4-FFF2-40B4-BE49-F238E27FC236}">
                <a16:creationId xmlns:a16="http://schemas.microsoft.com/office/drawing/2014/main" id="{D38F637F-34C8-F816-FCA0-0E54AE0C239F}"/>
              </a:ext>
            </a:extLst>
          </p:cNvPr>
          <p:cNvPicPr>
            <a:picLocks noChangeAspect="1"/>
          </p:cNvPicPr>
          <p:nvPr/>
        </p:nvPicPr>
        <p:blipFill>
          <a:blip r:embed="rId2"/>
          <a:stretch>
            <a:fillRect/>
          </a:stretch>
        </p:blipFill>
        <p:spPr>
          <a:xfrm>
            <a:off x="1130029" y="1677471"/>
            <a:ext cx="5394761" cy="3814342"/>
          </a:xfrm>
          <a:prstGeom prst="rect">
            <a:avLst/>
          </a:prstGeom>
        </p:spPr>
      </p:pic>
    </p:spTree>
    <p:extLst>
      <p:ext uri="{BB962C8B-B14F-4D97-AF65-F5344CB8AC3E}">
        <p14:creationId xmlns:p14="http://schemas.microsoft.com/office/powerpoint/2010/main" val="385309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4FDAA60-CAFF-5090-2B73-23FCC2E85E71}"/>
              </a:ext>
            </a:extLst>
          </p:cNvPr>
          <p:cNvSpPr>
            <a:spLocks noGrp="1"/>
          </p:cNvSpPr>
          <p:nvPr>
            <p:ph type="sldNum" sz="quarter" idx="10"/>
          </p:nvPr>
        </p:nvSpPr>
        <p:spPr/>
        <p:txBody>
          <a:bodyPr/>
          <a:lstStyle/>
          <a:p>
            <a:fld id="{85DE7359-82CA-426A-82FC-991F3028BC1D}" type="slidenum">
              <a:rPr kumimoji="1" lang="ja-JP" altLang="en-US" smtClean="0"/>
              <a:t>31</a:t>
            </a:fld>
            <a:endParaRPr kumimoji="1" lang="ja-JP" altLang="en-US"/>
          </a:p>
        </p:txBody>
      </p:sp>
      <p:sp>
        <p:nvSpPr>
          <p:cNvPr id="3" name="コンテンツ プレースホルダー 2">
            <a:extLst>
              <a:ext uri="{FF2B5EF4-FFF2-40B4-BE49-F238E27FC236}">
                <a16:creationId xmlns:a16="http://schemas.microsoft.com/office/drawing/2014/main" id="{C2A968BC-698D-97EF-E101-E7EED4271CD7}"/>
              </a:ext>
            </a:extLst>
          </p:cNvPr>
          <p:cNvSpPr>
            <a:spLocks noGrp="1"/>
          </p:cNvSpPr>
          <p:nvPr>
            <p:ph idx="1"/>
          </p:nvPr>
        </p:nvSpPr>
        <p:spPr/>
        <p:txBody>
          <a:bodyPr>
            <a:normAutofit/>
          </a:bodyPr>
          <a:lstStyle/>
          <a:p>
            <a:r>
              <a:rPr lang="ja-JP" altLang="en-US" sz="1600"/>
              <a:t>属性 </a:t>
            </a:r>
            <a:r>
              <a:rPr lang="en-US" altLang="ja-JP" sz="1600" err="1"/>
              <a:t>mouseX</a:t>
            </a:r>
            <a:r>
              <a:rPr lang="en-US" altLang="ja-JP" sz="1600"/>
              <a:t>, </a:t>
            </a:r>
            <a:r>
              <a:rPr lang="en-US" altLang="ja-JP" sz="1600" err="1"/>
              <a:t>mouseY</a:t>
            </a:r>
            <a:r>
              <a:rPr lang="ja-JP" altLang="en-US" sz="1600"/>
              <a:t>を持つ、</a:t>
            </a:r>
            <a:r>
              <a:rPr lang="en-US" altLang="ja-JP" sz="1600" err="1"/>
              <a:t>SampleModel</a:t>
            </a:r>
            <a:r>
              <a:rPr lang="ja-JP" altLang="en-US" sz="1600"/>
              <a:t>を定義する。</a:t>
            </a:r>
            <a:endParaRPr lang="en-US" altLang="ja-JP" sz="1600"/>
          </a:p>
          <a:p>
            <a:r>
              <a:rPr lang="ja-JP" altLang="en-US" sz="1600"/>
              <a:t>関数として、属性を設定する</a:t>
            </a:r>
            <a:r>
              <a:rPr lang="en-US" altLang="ja-JP" sz="1600" err="1"/>
              <a:t>setMouseX</a:t>
            </a:r>
            <a:r>
              <a:rPr lang="ja-JP" altLang="en-US" sz="1600"/>
              <a:t>、</a:t>
            </a:r>
            <a:r>
              <a:rPr lang="en-US" altLang="ja-JP" sz="1600" err="1"/>
              <a:t>setMouseY</a:t>
            </a:r>
            <a:r>
              <a:rPr lang="ja-JP" altLang="en-US" sz="1600"/>
              <a:t>を定義する。</a:t>
            </a:r>
            <a:endParaRPr lang="en-US" altLang="ja-JP" sz="1600"/>
          </a:p>
          <a:p>
            <a:r>
              <a:rPr kumimoji="1" lang="ja-JP" altLang="en-US" sz="1600"/>
              <a:t>シグナルとして、各属性の変更を通知する</a:t>
            </a:r>
            <a:r>
              <a:rPr kumimoji="1" lang="en-US" altLang="ja-JP" sz="1600" err="1"/>
              <a:t>mouseXChanged</a:t>
            </a:r>
            <a:r>
              <a:rPr lang="ja-JP" altLang="en-US" sz="1600"/>
              <a:t>、</a:t>
            </a:r>
            <a:r>
              <a:rPr lang="en-US" altLang="ja-JP" sz="1600" err="1"/>
              <a:t>mouseYChanged</a:t>
            </a:r>
            <a:r>
              <a:rPr lang="ja-JP" altLang="en-US" sz="1600"/>
              <a:t>を定義する。</a:t>
            </a:r>
            <a:endParaRPr lang="en-US" altLang="ja-JP" sz="1600"/>
          </a:p>
        </p:txBody>
      </p:sp>
      <p:sp>
        <p:nvSpPr>
          <p:cNvPr id="4" name="タイトル 3">
            <a:extLst>
              <a:ext uri="{FF2B5EF4-FFF2-40B4-BE49-F238E27FC236}">
                <a16:creationId xmlns:a16="http://schemas.microsoft.com/office/drawing/2014/main" id="{C77C210E-9019-3DF3-BBF4-430E8369F77C}"/>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kumimoji="1" lang="ja-JP" altLang="en-US"/>
              <a:t>でのモデルの作成（カプセル化）</a:t>
            </a:r>
          </a:p>
        </p:txBody>
      </p:sp>
      <p:pic>
        <p:nvPicPr>
          <p:cNvPr id="6" name="図 5">
            <a:extLst>
              <a:ext uri="{FF2B5EF4-FFF2-40B4-BE49-F238E27FC236}">
                <a16:creationId xmlns:a16="http://schemas.microsoft.com/office/drawing/2014/main" id="{7D1046A7-B4E0-F19A-4B99-62291DB6FDA8}"/>
              </a:ext>
            </a:extLst>
          </p:cNvPr>
          <p:cNvPicPr>
            <a:picLocks noChangeAspect="1"/>
          </p:cNvPicPr>
          <p:nvPr/>
        </p:nvPicPr>
        <p:blipFill>
          <a:blip r:embed="rId2"/>
          <a:stretch>
            <a:fillRect/>
          </a:stretch>
        </p:blipFill>
        <p:spPr>
          <a:xfrm>
            <a:off x="1054878" y="2145800"/>
            <a:ext cx="4429256" cy="4151435"/>
          </a:xfrm>
          <a:prstGeom prst="rect">
            <a:avLst/>
          </a:prstGeom>
        </p:spPr>
      </p:pic>
      <p:pic>
        <p:nvPicPr>
          <p:cNvPr id="8" name="図 7">
            <a:extLst>
              <a:ext uri="{FF2B5EF4-FFF2-40B4-BE49-F238E27FC236}">
                <a16:creationId xmlns:a16="http://schemas.microsoft.com/office/drawing/2014/main" id="{0734020F-1B66-E603-0B61-E227C3B10459}"/>
              </a:ext>
            </a:extLst>
          </p:cNvPr>
          <p:cNvPicPr>
            <a:picLocks noChangeAspect="1"/>
          </p:cNvPicPr>
          <p:nvPr/>
        </p:nvPicPr>
        <p:blipFill>
          <a:blip r:embed="rId3"/>
          <a:stretch>
            <a:fillRect/>
          </a:stretch>
        </p:blipFill>
        <p:spPr>
          <a:xfrm>
            <a:off x="5980421" y="2145800"/>
            <a:ext cx="4823694" cy="3754659"/>
          </a:xfrm>
          <a:prstGeom prst="rect">
            <a:avLst/>
          </a:prstGeom>
        </p:spPr>
      </p:pic>
      <p:sp>
        <p:nvSpPr>
          <p:cNvPr id="11" name="正方形/長方形 10">
            <a:extLst>
              <a:ext uri="{FF2B5EF4-FFF2-40B4-BE49-F238E27FC236}">
                <a16:creationId xmlns:a16="http://schemas.microsoft.com/office/drawing/2014/main" id="{C658CDCD-A3CC-275C-44D3-857D02CCE6E4}"/>
              </a:ext>
            </a:extLst>
          </p:cNvPr>
          <p:cNvSpPr/>
          <p:nvPr/>
        </p:nvSpPr>
        <p:spPr>
          <a:xfrm>
            <a:off x="6673174" y="4161636"/>
            <a:ext cx="2096500" cy="225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F54575F-6253-C62E-0E0B-67BE0AF46BAA}"/>
              </a:ext>
            </a:extLst>
          </p:cNvPr>
          <p:cNvSpPr/>
          <p:nvPr/>
        </p:nvSpPr>
        <p:spPr>
          <a:xfrm>
            <a:off x="6633007" y="5213945"/>
            <a:ext cx="2096500" cy="225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0054C24-53F3-AA93-40DC-152B4454DF39}"/>
              </a:ext>
            </a:extLst>
          </p:cNvPr>
          <p:cNvSpPr/>
          <p:nvPr/>
        </p:nvSpPr>
        <p:spPr>
          <a:xfrm>
            <a:off x="1688112" y="3428999"/>
            <a:ext cx="3742623" cy="296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D833FF0-F741-8272-F5A6-407092E3ADE8}"/>
              </a:ext>
            </a:extLst>
          </p:cNvPr>
          <p:cNvSpPr/>
          <p:nvPr/>
        </p:nvSpPr>
        <p:spPr>
          <a:xfrm>
            <a:off x="1398194" y="5008459"/>
            <a:ext cx="2507619" cy="526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00D62BD-EEBC-C0EA-2DF8-3ACFD1744F55}"/>
              </a:ext>
            </a:extLst>
          </p:cNvPr>
          <p:cNvSpPr txBox="1"/>
          <p:nvPr/>
        </p:nvSpPr>
        <p:spPr>
          <a:xfrm>
            <a:off x="3559423" y="2554204"/>
            <a:ext cx="2306228" cy="338554"/>
          </a:xfrm>
          <a:prstGeom prst="rect">
            <a:avLst/>
          </a:prstGeom>
          <a:noFill/>
        </p:spPr>
        <p:txBody>
          <a:bodyPr wrap="square" rtlCol="0">
            <a:spAutoFit/>
          </a:bodyPr>
          <a:lstStyle/>
          <a:p>
            <a:r>
              <a:rPr lang="ja-JP" altLang="en-US" sz="1600">
                <a:solidFill>
                  <a:srgbClr val="FF0000"/>
                </a:solidFill>
              </a:rPr>
              <a:t>変更をシグナルで通知</a:t>
            </a:r>
            <a:endParaRPr kumimoji="1" lang="ja-JP" altLang="en-US" sz="1600">
              <a:solidFill>
                <a:srgbClr val="FF0000"/>
              </a:solidFill>
            </a:endParaRPr>
          </a:p>
        </p:txBody>
      </p:sp>
      <p:cxnSp>
        <p:nvCxnSpPr>
          <p:cNvPr id="17" name="直線矢印コネクタ 16">
            <a:extLst>
              <a:ext uri="{FF2B5EF4-FFF2-40B4-BE49-F238E27FC236}">
                <a16:creationId xmlns:a16="http://schemas.microsoft.com/office/drawing/2014/main" id="{8D9848FE-D9D8-F19C-4ADA-6F4BA3271DAD}"/>
              </a:ext>
            </a:extLst>
          </p:cNvPr>
          <p:cNvCxnSpPr>
            <a:cxnSpLocks/>
          </p:cNvCxnSpPr>
          <p:nvPr/>
        </p:nvCxnSpPr>
        <p:spPr>
          <a:xfrm flipH="1">
            <a:off x="3361107" y="2839086"/>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21027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25BEA0-49AF-CC58-B538-357061F4E08F}"/>
              </a:ext>
            </a:extLst>
          </p:cNvPr>
          <p:cNvSpPr>
            <a:spLocks noGrp="1"/>
          </p:cNvSpPr>
          <p:nvPr>
            <p:ph type="sldNum" sz="quarter" idx="10"/>
          </p:nvPr>
        </p:nvSpPr>
        <p:spPr/>
        <p:txBody>
          <a:bodyPr/>
          <a:lstStyle/>
          <a:p>
            <a:fld id="{85DE7359-82CA-426A-82FC-991F3028BC1D}" type="slidenum">
              <a:rPr kumimoji="1" lang="ja-JP" altLang="en-US" smtClean="0"/>
              <a:t>32</a:t>
            </a:fld>
            <a:endParaRPr kumimoji="1" lang="ja-JP" altLang="en-US"/>
          </a:p>
        </p:txBody>
      </p:sp>
      <p:sp>
        <p:nvSpPr>
          <p:cNvPr id="3" name="コンテンツ プレースホルダー 2">
            <a:extLst>
              <a:ext uri="{FF2B5EF4-FFF2-40B4-BE49-F238E27FC236}">
                <a16:creationId xmlns:a16="http://schemas.microsoft.com/office/drawing/2014/main" id="{AEA5A046-6F39-FE60-8934-410DFDC50EDF}"/>
              </a:ext>
            </a:extLst>
          </p:cNvPr>
          <p:cNvSpPr>
            <a:spLocks noGrp="1"/>
          </p:cNvSpPr>
          <p:nvPr>
            <p:ph idx="1"/>
          </p:nvPr>
        </p:nvSpPr>
        <p:spPr/>
        <p:txBody>
          <a:bodyPr>
            <a:normAutofit/>
          </a:bodyPr>
          <a:lstStyle/>
          <a:p>
            <a:r>
              <a:rPr lang="en-US" altLang="ja-JP" sz="1600"/>
              <a:t>m</a:t>
            </a:r>
            <a:r>
              <a:rPr kumimoji="1" lang="en-US" altLang="ja-JP" sz="1600"/>
              <a:t>ain.cpp</a:t>
            </a:r>
            <a:r>
              <a:rPr kumimoji="1" lang="ja-JP" altLang="en-US" sz="1600"/>
              <a:t>に、以下のようにモデルのインスタンス化</a:t>
            </a:r>
            <a:r>
              <a:rPr lang="ja-JP" altLang="en-US" sz="1600"/>
              <a:t>、</a:t>
            </a:r>
            <a:r>
              <a:rPr lang="en-US" altLang="ja-JP" sz="1600"/>
              <a:t>QML</a:t>
            </a:r>
            <a:r>
              <a:rPr lang="ja-JP" altLang="en-US" sz="1600"/>
              <a:t>エンジンへの引き渡しを記述する。</a:t>
            </a:r>
            <a:endParaRPr lang="en-US" altLang="ja-JP" sz="1600"/>
          </a:p>
          <a:p>
            <a:r>
              <a:rPr kumimoji="1" lang="ja-JP" altLang="en-US" sz="1600"/>
              <a:t>モデルから引き渡された値が表示されることを確認する。</a:t>
            </a:r>
            <a:endParaRPr kumimoji="1" lang="en-US" altLang="ja-JP" sz="1600"/>
          </a:p>
        </p:txBody>
      </p:sp>
      <p:sp>
        <p:nvSpPr>
          <p:cNvPr id="4" name="タイトル 3">
            <a:extLst>
              <a:ext uri="{FF2B5EF4-FFF2-40B4-BE49-F238E27FC236}">
                <a16:creationId xmlns:a16="http://schemas.microsoft.com/office/drawing/2014/main" id="{CC420A09-3948-1EC9-3243-A7EBDCB4D5E3}"/>
              </a:ext>
            </a:extLst>
          </p:cNvPr>
          <p:cNvSpPr>
            <a:spLocks noGrp="1"/>
          </p:cNvSpPr>
          <p:nvPr>
            <p:ph type="title"/>
          </p:nvPr>
        </p:nvSpPr>
        <p:spPr/>
        <p:txBody>
          <a:bodyPr/>
          <a:lstStyle/>
          <a:p>
            <a:r>
              <a:rPr kumimoji="1" lang="en-US" altLang="ja-JP"/>
              <a:t>STEP06</a:t>
            </a:r>
            <a:r>
              <a:rPr kumimoji="1" lang="ja-JP" altLang="en-US"/>
              <a:t>：</a:t>
            </a:r>
            <a:r>
              <a:rPr kumimoji="1" lang="en-US" altLang="ja-JP"/>
              <a:t>C+</a:t>
            </a:r>
            <a:r>
              <a:rPr lang="en-US" altLang="ja-JP"/>
              <a:t>+</a:t>
            </a:r>
            <a:r>
              <a:rPr lang="ja-JP" altLang="en-US"/>
              <a:t>から</a:t>
            </a:r>
            <a:r>
              <a:rPr lang="en-US" altLang="ja-JP"/>
              <a:t>QML</a:t>
            </a:r>
            <a:r>
              <a:rPr lang="ja-JP" altLang="en-US"/>
              <a:t>へのモデルの引き渡し</a:t>
            </a:r>
            <a:endParaRPr kumimoji="1" lang="ja-JP" altLang="en-US"/>
          </a:p>
        </p:txBody>
      </p:sp>
      <p:grpSp>
        <p:nvGrpSpPr>
          <p:cNvPr id="17" name="グループ化 16">
            <a:extLst>
              <a:ext uri="{FF2B5EF4-FFF2-40B4-BE49-F238E27FC236}">
                <a16:creationId xmlns:a16="http://schemas.microsoft.com/office/drawing/2014/main" id="{56F15056-7CC8-99B4-ECD8-E1E73B191426}"/>
              </a:ext>
            </a:extLst>
          </p:cNvPr>
          <p:cNvGrpSpPr/>
          <p:nvPr/>
        </p:nvGrpSpPr>
        <p:grpSpPr>
          <a:xfrm>
            <a:off x="916815" y="1848255"/>
            <a:ext cx="5488959" cy="4487955"/>
            <a:chOff x="916815" y="1653479"/>
            <a:chExt cx="5727178" cy="4682731"/>
          </a:xfrm>
        </p:grpSpPr>
        <p:pic>
          <p:nvPicPr>
            <p:cNvPr id="6" name="図 5">
              <a:extLst>
                <a:ext uri="{FF2B5EF4-FFF2-40B4-BE49-F238E27FC236}">
                  <a16:creationId xmlns:a16="http://schemas.microsoft.com/office/drawing/2014/main" id="{1E3B8E51-22E9-7F3D-EDBD-641174B6E4E3}"/>
                </a:ext>
              </a:extLst>
            </p:cNvPr>
            <p:cNvPicPr>
              <a:picLocks noChangeAspect="1"/>
            </p:cNvPicPr>
            <p:nvPr/>
          </p:nvPicPr>
          <p:blipFill>
            <a:blip r:embed="rId2"/>
            <a:stretch>
              <a:fillRect/>
            </a:stretch>
          </p:blipFill>
          <p:spPr>
            <a:xfrm>
              <a:off x="916815" y="1653479"/>
              <a:ext cx="5629900" cy="4682731"/>
            </a:xfrm>
            <a:prstGeom prst="rect">
              <a:avLst/>
            </a:prstGeom>
          </p:spPr>
        </p:pic>
        <p:sp>
          <p:nvSpPr>
            <p:cNvPr id="7" name="正方形/長方形 6">
              <a:extLst>
                <a:ext uri="{FF2B5EF4-FFF2-40B4-BE49-F238E27FC236}">
                  <a16:creationId xmlns:a16="http://schemas.microsoft.com/office/drawing/2014/main" id="{BB6CF336-E11F-87C7-AF64-DC1005C5B52F}"/>
                </a:ext>
              </a:extLst>
            </p:cNvPr>
            <p:cNvSpPr/>
            <p:nvPr/>
          </p:nvSpPr>
          <p:spPr>
            <a:xfrm>
              <a:off x="1379329" y="2192955"/>
              <a:ext cx="3043240" cy="251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26DE6F6-BDE0-E0F9-0D3D-B691B6B7BD07}"/>
                </a:ext>
              </a:extLst>
            </p:cNvPr>
            <p:cNvSpPr/>
            <p:nvPr/>
          </p:nvSpPr>
          <p:spPr>
            <a:xfrm>
              <a:off x="1625558" y="3950264"/>
              <a:ext cx="5018435" cy="840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4107C1EA-2665-28E1-0C1F-244166E0A2F9}"/>
                </a:ext>
              </a:extLst>
            </p:cNvPr>
            <p:cNvCxnSpPr>
              <a:cxnSpLocks/>
            </p:cNvCxnSpPr>
            <p:nvPr/>
          </p:nvCxnSpPr>
          <p:spPr>
            <a:xfrm flipH="1">
              <a:off x="4941931" y="3754623"/>
              <a:ext cx="816845" cy="76404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4" name="図 13">
            <a:extLst>
              <a:ext uri="{FF2B5EF4-FFF2-40B4-BE49-F238E27FC236}">
                <a16:creationId xmlns:a16="http://schemas.microsoft.com/office/drawing/2014/main" id="{DB1D2D78-14E0-3E67-FC50-D4F666B601FD}"/>
              </a:ext>
            </a:extLst>
          </p:cNvPr>
          <p:cNvPicPr>
            <a:picLocks noChangeAspect="1"/>
          </p:cNvPicPr>
          <p:nvPr/>
        </p:nvPicPr>
        <p:blipFill>
          <a:blip r:embed="rId3"/>
          <a:stretch>
            <a:fillRect/>
          </a:stretch>
        </p:blipFill>
        <p:spPr>
          <a:xfrm>
            <a:off x="6755818" y="1791522"/>
            <a:ext cx="4314475" cy="3447578"/>
          </a:xfrm>
          <a:prstGeom prst="rect">
            <a:avLst/>
          </a:prstGeom>
        </p:spPr>
      </p:pic>
      <p:sp>
        <p:nvSpPr>
          <p:cNvPr id="18" name="テキスト ボックス 17">
            <a:extLst>
              <a:ext uri="{FF2B5EF4-FFF2-40B4-BE49-F238E27FC236}">
                <a16:creationId xmlns:a16="http://schemas.microsoft.com/office/drawing/2014/main" id="{B1CF66B2-C318-B5CB-4204-C506765BFA60}"/>
              </a:ext>
            </a:extLst>
          </p:cNvPr>
          <p:cNvSpPr txBox="1"/>
          <p:nvPr/>
        </p:nvSpPr>
        <p:spPr>
          <a:xfrm>
            <a:off x="5443872" y="3515311"/>
            <a:ext cx="2169268" cy="338554"/>
          </a:xfrm>
          <a:prstGeom prst="rect">
            <a:avLst/>
          </a:prstGeom>
          <a:noFill/>
        </p:spPr>
        <p:txBody>
          <a:bodyPr wrap="square" rtlCol="0">
            <a:spAutoFit/>
          </a:bodyPr>
          <a:lstStyle/>
          <a:p>
            <a:r>
              <a:rPr lang="ja-JP" altLang="en-US" sz="1600">
                <a:solidFill>
                  <a:srgbClr val="FF0000"/>
                </a:solidFill>
              </a:rPr>
              <a:t>モデルの</a:t>
            </a:r>
            <a:r>
              <a:rPr lang="en-US" altLang="ja-JP" sz="1600">
                <a:solidFill>
                  <a:srgbClr val="FF0000"/>
                </a:solidFill>
              </a:rPr>
              <a:t>id</a:t>
            </a:r>
            <a:endParaRPr kumimoji="1" lang="ja-JP" altLang="en-US" sz="1600">
              <a:solidFill>
                <a:srgbClr val="FF0000"/>
              </a:solidFill>
            </a:endParaRPr>
          </a:p>
        </p:txBody>
      </p:sp>
    </p:spTree>
    <p:extLst>
      <p:ext uri="{BB962C8B-B14F-4D97-AF65-F5344CB8AC3E}">
        <p14:creationId xmlns:p14="http://schemas.microsoft.com/office/powerpoint/2010/main" val="2586262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96F2342-B09F-97BD-9929-9C20BA0980C4}"/>
              </a:ext>
            </a:extLst>
          </p:cNvPr>
          <p:cNvSpPr>
            <a:spLocks noGrp="1"/>
          </p:cNvSpPr>
          <p:nvPr>
            <p:ph type="sldNum" sz="quarter" idx="10"/>
          </p:nvPr>
        </p:nvSpPr>
        <p:spPr/>
        <p:txBody>
          <a:bodyPr/>
          <a:lstStyle/>
          <a:p>
            <a:fld id="{85DE7359-82CA-426A-82FC-991F3028BC1D}" type="slidenum">
              <a:rPr kumimoji="1" lang="ja-JP" altLang="en-US" smtClean="0"/>
              <a:t>33</a:t>
            </a:fld>
            <a:endParaRPr kumimoji="1" lang="ja-JP" altLang="en-US"/>
          </a:p>
        </p:txBody>
      </p:sp>
      <p:sp>
        <p:nvSpPr>
          <p:cNvPr id="3" name="コンテンツ プレースホルダー 2">
            <a:extLst>
              <a:ext uri="{FF2B5EF4-FFF2-40B4-BE49-F238E27FC236}">
                <a16:creationId xmlns:a16="http://schemas.microsoft.com/office/drawing/2014/main" id="{F93F0847-52A0-D2AC-79E0-5333463D3C46}"/>
              </a:ext>
            </a:extLst>
          </p:cNvPr>
          <p:cNvSpPr>
            <a:spLocks noGrp="1"/>
          </p:cNvSpPr>
          <p:nvPr>
            <p:ph idx="1"/>
          </p:nvPr>
        </p:nvSpPr>
        <p:spPr/>
        <p:txBody>
          <a:bodyPr>
            <a:normAutofit/>
          </a:bodyPr>
          <a:lstStyle/>
          <a:p>
            <a:r>
              <a:rPr kumimoji="1" lang="en-US" altLang="ja-JP" sz="1600"/>
              <a:t>QML</a:t>
            </a:r>
            <a:r>
              <a:rPr kumimoji="1" lang="ja-JP" altLang="en-US" sz="1600"/>
              <a:t>にマウス制御を追加</a:t>
            </a:r>
          </a:p>
        </p:txBody>
      </p:sp>
      <p:sp>
        <p:nvSpPr>
          <p:cNvPr id="4" name="タイトル 3">
            <a:extLst>
              <a:ext uri="{FF2B5EF4-FFF2-40B4-BE49-F238E27FC236}">
                <a16:creationId xmlns:a16="http://schemas.microsoft.com/office/drawing/2014/main" id="{BD1EBF12-32EE-3F1B-6679-82B1BBFE97C9}"/>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6" name="図 5">
            <a:extLst>
              <a:ext uri="{FF2B5EF4-FFF2-40B4-BE49-F238E27FC236}">
                <a16:creationId xmlns:a16="http://schemas.microsoft.com/office/drawing/2014/main" id="{99505714-9821-5BD0-47C5-96F0EC955989}"/>
              </a:ext>
            </a:extLst>
          </p:cNvPr>
          <p:cNvPicPr>
            <a:picLocks noChangeAspect="1"/>
          </p:cNvPicPr>
          <p:nvPr/>
        </p:nvPicPr>
        <p:blipFill>
          <a:blip r:embed="rId2"/>
          <a:stretch>
            <a:fillRect/>
          </a:stretch>
        </p:blipFill>
        <p:spPr>
          <a:xfrm>
            <a:off x="1077622" y="1407070"/>
            <a:ext cx="5174226" cy="4987986"/>
          </a:xfrm>
          <a:prstGeom prst="rect">
            <a:avLst/>
          </a:prstGeom>
        </p:spPr>
      </p:pic>
      <p:sp>
        <p:nvSpPr>
          <p:cNvPr id="7" name="テキスト ボックス 6">
            <a:extLst>
              <a:ext uri="{FF2B5EF4-FFF2-40B4-BE49-F238E27FC236}">
                <a16:creationId xmlns:a16="http://schemas.microsoft.com/office/drawing/2014/main" id="{BD254DF2-89F1-1587-B445-305769B11A41}"/>
              </a:ext>
            </a:extLst>
          </p:cNvPr>
          <p:cNvSpPr txBox="1"/>
          <p:nvPr/>
        </p:nvSpPr>
        <p:spPr>
          <a:xfrm>
            <a:off x="4148601" y="2402299"/>
            <a:ext cx="2169268" cy="338554"/>
          </a:xfrm>
          <a:prstGeom prst="rect">
            <a:avLst/>
          </a:prstGeom>
          <a:noFill/>
        </p:spPr>
        <p:txBody>
          <a:bodyPr wrap="square" rtlCol="0">
            <a:spAutoFit/>
          </a:bodyPr>
          <a:lstStyle/>
          <a:p>
            <a:r>
              <a:rPr lang="en-US" altLang="ja-JP" sz="1600">
                <a:solidFill>
                  <a:srgbClr val="FF0000"/>
                </a:solidFill>
              </a:rPr>
              <a:t>c</a:t>
            </a:r>
            <a:r>
              <a:rPr kumimoji="1" lang="en-US" altLang="ja-JP" sz="1600">
                <a:solidFill>
                  <a:srgbClr val="FF0000"/>
                </a:solidFill>
              </a:rPr>
              <a:t>ontroller</a:t>
            </a:r>
            <a:r>
              <a:rPr kumimoji="1" lang="ja-JP" altLang="en-US" sz="1600">
                <a:solidFill>
                  <a:srgbClr val="FF0000"/>
                </a:solidFill>
              </a:rPr>
              <a:t>の関連付け</a:t>
            </a:r>
          </a:p>
        </p:txBody>
      </p:sp>
      <p:cxnSp>
        <p:nvCxnSpPr>
          <p:cNvPr id="8" name="直線矢印コネクタ 7">
            <a:extLst>
              <a:ext uri="{FF2B5EF4-FFF2-40B4-BE49-F238E27FC236}">
                <a16:creationId xmlns:a16="http://schemas.microsoft.com/office/drawing/2014/main" id="{2B513489-D12B-3B60-A50F-E14966A81159}"/>
              </a:ext>
            </a:extLst>
          </p:cNvPr>
          <p:cNvCxnSpPr>
            <a:cxnSpLocks/>
          </p:cNvCxnSpPr>
          <p:nvPr/>
        </p:nvCxnSpPr>
        <p:spPr>
          <a:xfrm flipH="1">
            <a:off x="3273111" y="2571576"/>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 name="正方形/長方形 8">
            <a:extLst>
              <a:ext uri="{FF2B5EF4-FFF2-40B4-BE49-F238E27FC236}">
                <a16:creationId xmlns:a16="http://schemas.microsoft.com/office/drawing/2014/main" id="{F5309CE4-676A-0009-9A13-C4ADEDCB5815}"/>
              </a:ext>
            </a:extLst>
          </p:cNvPr>
          <p:cNvSpPr/>
          <p:nvPr/>
        </p:nvSpPr>
        <p:spPr>
          <a:xfrm>
            <a:off x="1723868" y="2838674"/>
            <a:ext cx="4372132" cy="6453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0EBDA01-1402-CE2D-9B34-0B94F46A88F5}"/>
              </a:ext>
            </a:extLst>
          </p:cNvPr>
          <p:cNvSpPr/>
          <p:nvPr/>
        </p:nvSpPr>
        <p:spPr>
          <a:xfrm>
            <a:off x="1723868" y="3901063"/>
            <a:ext cx="3071868" cy="2396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A4BAEF3-D2A2-D503-D611-81586B5B2BF3}"/>
              </a:ext>
            </a:extLst>
          </p:cNvPr>
          <p:cNvSpPr txBox="1"/>
          <p:nvPr/>
        </p:nvSpPr>
        <p:spPr>
          <a:xfrm>
            <a:off x="5056310" y="3958198"/>
            <a:ext cx="2645923" cy="584775"/>
          </a:xfrm>
          <a:prstGeom prst="rect">
            <a:avLst/>
          </a:prstGeom>
          <a:noFill/>
        </p:spPr>
        <p:txBody>
          <a:bodyPr wrap="square" rtlCol="0">
            <a:spAutoFit/>
          </a:bodyPr>
          <a:lstStyle/>
          <a:p>
            <a:r>
              <a:rPr lang="en-US" altLang="ja-JP" sz="1600" err="1">
                <a:solidFill>
                  <a:srgbClr val="FF0000"/>
                </a:solidFill>
              </a:rPr>
              <a:t>MouseArea</a:t>
            </a:r>
            <a:r>
              <a:rPr lang="ja-JP" altLang="en-US" sz="1600">
                <a:solidFill>
                  <a:srgbClr val="FF0000"/>
                </a:solidFill>
              </a:rPr>
              <a:t>の設定と、</a:t>
            </a:r>
            <a:endParaRPr lang="en-US" altLang="ja-JP" sz="1600">
              <a:solidFill>
                <a:srgbClr val="FF0000"/>
              </a:solidFill>
            </a:endParaRPr>
          </a:p>
          <a:p>
            <a:r>
              <a:rPr kumimoji="1" lang="ja-JP" altLang="en-US" sz="1600">
                <a:solidFill>
                  <a:srgbClr val="FF0000"/>
                </a:solidFill>
              </a:rPr>
              <a:t>クリックシグナルの送信</a:t>
            </a:r>
          </a:p>
        </p:txBody>
      </p:sp>
      <p:cxnSp>
        <p:nvCxnSpPr>
          <p:cNvPr id="14" name="直線矢印コネクタ 13">
            <a:extLst>
              <a:ext uri="{FF2B5EF4-FFF2-40B4-BE49-F238E27FC236}">
                <a16:creationId xmlns:a16="http://schemas.microsoft.com/office/drawing/2014/main" id="{9861776C-D8E9-0D60-4714-D48DECEBFD3B}"/>
              </a:ext>
            </a:extLst>
          </p:cNvPr>
          <p:cNvCxnSpPr>
            <a:cxnSpLocks/>
          </p:cNvCxnSpPr>
          <p:nvPr/>
        </p:nvCxnSpPr>
        <p:spPr>
          <a:xfrm flipH="1">
            <a:off x="2607013" y="4250585"/>
            <a:ext cx="2449297" cy="29238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9868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5DD5A4B-A358-B743-A53E-B65220A1C633}"/>
              </a:ext>
            </a:extLst>
          </p:cNvPr>
          <p:cNvSpPr>
            <a:spLocks noGrp="1"/>
          </p:cNvSpPr>
          <p:nvPr>
            <p:ph type="sldNum" sz="quarter" idx="10"/>
          </p:nvPr>
        </p:nvSpPr>
        <p:spPr/>
        <p:txBody>
          <a:bodyPr/>
          <a:lstStyle/>
          <a:p>
            <a:fld id="{85DE7359-82CA-426A-82FC-991F3028BC1D}" type="slidenum">
              <a:rPr kumimoji="1" lang="ja-JP" altLang="en-US" smtClean="0"/>
              <a:t>34</a:t>
            </a:fld>
            <a:endParaRPr kumimoji="1" lang="ja-JP" altLang="en-US"/>
          </a:p>
        </p:txBody>
      </p:sp>
      <p:sp>
        <p:nvSpPr>
          <p:cNvPr id="3" name="コンテンツ プレースホルダー 2">
            <a:extLst>
              <a:ext uri="{FF2B5EF4-FFF2-40B4-BE49-F238E27FC236}">
                <a16:creationId xmlns:a16="http://schemas.microsoft.com/office/drawing/2014/main" id="{A03885F5-3B8D-61E1-DC1A-02CB3DE22B43}"/>
              </a:ext>
            </a:extLst>
          </p:cNvPr>
          <p:cNvSpPr>
            <a:spLocks noGrp="1"/>
          </p:cNvSpPr>
          <p:nvPr>
            <p:ph idx="1"/>
          </p:nvPr>
        </p:nvSpPr>
        <p:spPr/>
        <p:txBody>
          <a:bodyPr>
            <a:normAutofit/>
          </a:bodyPr>
          <a:lstStyle/>
          <a:p>
            <a:r>
              <a:rPr kumimoji="1" lang="en-US" altLang="ja-JP" sz="1600" err="1"/>
              <a:t>SampleModel</a:t>
            </a:r>
            <a:r>
              <a:rPr kumimoji="1" lang="ja-JP" altLang="en-US" sz="1600"/>
              <a:t>追加時と同様の手順で、</a:t>
            </a:r>
            <a:r>
              <a:rPr kumimoji="1" lang="en-US" altLang="ja-JP" sz="1600" err="1"/>
              <a:t>SampleController</a:t>
            </a:r>
            <a:r>
              <a:rPr kumimoji="1" lang="ja-JP" altLang="en-US" sz="1600"/>
              <a:t>を追加する。</a:t>
            </a:r>
          </a:p>
        </p:txBody>
      </p:sp>
      <p:sp>
        <p:nvSpPr>
          <p:cNvPr id="4" name="タイトル 3">
            <a:extLst>
              <a:ext uri="{FF2B5EF4-FFF2-40B4-BE49-F238E27FC236}">
                <a16:creationId xmlns:a16="http://schemas.microsoft.com/office/drawing/2014/main" id="{CA5FDF88-EA82-6A58-BF8E-78AE128B7C5A}"/>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10" name="図 9">
            <a:extLst>
              <a:ext uri="{FF2B5EF4-FFF2-40B4-BE49-F238E27FC236}">
                <a16:creationId xmlns:a16="http://schemas.microsoft.com/office/drawing/2014/main" id="{D0342DD4-0487-0029-F7D5-3DAAD466993B}"/>
              </a:ext>
            </a:extLst>
          </p:cNvPr>
          <p:cNvPicPr>
            <a:picLocks noChangeAspect="1"/>
          </p:cNvPicPr>
          <p:nvPr/>
        </p:nvPicPr>
        <p:blipFill>
          <a:blip r:embed="rId2"/>
          <a:stretch>
            <a:fillRect/>
          </a:stretch>
        </p:blipFill>
        <p:spPr>
          <a:xfrm>
            <a:off x="838200" y="1542787"/>
            <a:ext cx="4388780" cy="3206562"/>
          </a:xfrm>
          <a:prstGeom prst="rect">
            <a:avLst/>
          </a:prstGeom>
        </p:spPr>
      </p:pic>
      <p:pic>
        <p:nvPicPr>
          <p:cNvPr id="12" name="図 11">
            <a:extLst>
              <a:ext uri="{FF2B5EF4-FFF2-40B4-BE49-F238E27FC236}">
                <a16:creationId xmlns:a16="http://schemas.microsoft.com/office/drawing/2014/main" id="{E96C1E05-6A4F-1E66-46CC-6355A1FB4208}"/>
              </a:ext>
            </a:extLst>
          </p:cNvPr>
          <p:cNvPicPr>
            <a:picLocks noChangeAspect="1"/>
          </p:cNvPicPr>
          <p:nvPr/>
        </p:nvPicPr>
        <p:blipFill>
          <a:blip r:embed="rId3"/>
          <a:stretch>
            <a:fillRect/>
          </a:stretch>
        </p:blipFill>
        <p:spPr>
          <a:xfrm>
            <a:off x="5621464" y="1542787"/>
            <a:ext cx="5158031" cy="3611432"/>
          </a:xfrm>
          <a:prstGeom prst="rect">
            <a:avLst/>
          </a:prstGeom>
        </p:spPr>
      </p:pic>
    </p:spTree>
    <p:extLst>
      <p:ext uri="{BB962C8B-B14F-4D97-AF65-F5344CB8AC3E}">
        <p14:creationId xmlns:p14="http://schemas.microsoft.com/office/powerpoint/2010/main" val="79436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6D2D12-1EAD-99F4-5382-A9C83C71B758}"/>
              </a:ext>
            </a:extLst>
          </p:cNvPr>
          <p:cNvSpPr>
            <a:spLocks noGrp="1"/>
          </p:cNvSpPr>
          <p:nvPr>
            <p:ph type="sldNum" sz="quarter" idx="10"/>
          </p:nvPr>
        </p:nvSpPr>
        <p:spPr/>
        <p:txBody>
          <a:bodyPr/>
          <a:lstStyle/>
          <a:p>
            <a:fld id="{85DE7359-82CA-426A-82FC-991F3028BC1D}" type="slidenum">
              <a:rPr kumimoji="1" lang="ja-JP" altLang="en-US" smtClean="0"/>
              <a:t>35</a:t>
            </a:fld>
            <a:endParaRPr kumimoji="1" lang="ja-JP" altLang="en-US"/>
          </a:p>
        </p:txBody>
      </p:sp>
      <p:sp>
        <p:nvSpPr>
          <p:cNvPr id="3" name="コンテンツ プレースホルダー 2">
            <a:extLst>
              <a:ext uri="{FF2B5EF4-FFF2-40B4-BE49-F238E27FC236}">
                <a16:creationId xmlns:a16="http://schemas.microsoft.com/office/drawing/2014/main" id="{C88D66A5-76EA-5BB6-A11D-C6028A916A9E}"/>
              </a:ext>
            </a:extLst>
          </p:cNvPr>
          <p:cNvSpPr>
            <a:spLocks noGrp="1"/>
          </p:cNvSpPr>
          <p:nvPr>
            <p:ph idx="1"/>
          </p:nvPr>
        </p:nvSpPr>
        <p:spPr/>
        <p:txBody>
          <a:bodyPr>
            <a:normAutofit/>
          </a:bodyPr>
          <a:lstStyle/>
          <a:p>
            <a:r>
              <a:rPr lang="en-US" altLang="ja-JP" sz="1600"/>
              <a:t>Model</a:t>
            </a:r>
            <a:r>
              <a:rPr lang="ja-JP" altLang="en-US" sz="1600"/>
              <a:t>と同様に、</a:t>
            </a:r>
            <a:r>
              <a:rPr lang="en-US" altLang="ja-JP" sz="1600"/>
              <a:t>Controller</a:t>
            </a:r>
            <a:r>
              <a:rPr lang="ja-JP" altLang="en-US" sz="1600"/>
              <a:t>もインスタンス化して</a:t>
            </a:r>
            <a:r>
              <a:rPr lang="en-US" altLang="ja-JP" sz="1600"/>
              <a:t>QML</a:t>
            </a:r>
            <a:r>
              <a:rPr lang="ja-JP" altLang="en-US" sz="1600"/>
              <a:t>エンジンに引き渡す。</a:t>
            </a:r>
            <a:endParaRPr lang="en-US" altLang="ja-JP" sz="1600"/>
          </a:p>
          <a:p>
            <a:r>
              <a:rPr lang="en-US" altLang="ja-JP" sz="1600"/>
              <a:t>C++</a:t>
            </a:r>
            <a:r>
              <a:rPr lang="ja-JP" altLang="en-US" sz="1600"/>
              <a:t>側から標準出力にログが出力されることを確認する。</a:t>
            </a:r>
            <a:endParaRPr lang="en-US" altLang="ja-JP" sz="1600"/>
          </a:p>
        </p:txBody>
      </p:sp>
      <p:sp>
        <p:nvSpPr>
          <p:cNvPr id="4" name="タイトル 3">
            <a:extLst>
              <a:ext uri="{FF2B5EF4-FFF2-40B4-BE49-F238E27FC236}">
                <a16:creationId xmlns:a16="http://schemas.microsoft.com/office/drawing/2014/main" id="{D9DCAC31-0094-2D02-3304-13F5D807647E}"/>
              </a:ext>
            </a:extLst>
          </p:cNvPr>
          <p:cNvSpPr>
            <a:spLocks noGrp="1"/>
          </p:cNvSpPr>
          <p:nvPr>
            <p:ph type="title"/>
          </p:nvPr>
        </p:nvSpPr>
        <p:spPr/>
        <p:txBody>
          <a:bodyPr/>
          <a:lstStyle/>
          <a:p>
            <a:r>
              <a:rPr kumimoji="1" lang="en-US" altLang="ja-JP"/>
              <a:t>STEP07</a:t>
            </a:r>
            <a:r>
              <a:rPr kumimoji="1" lang="ja-JP" altLang="en-US"/>
              <a:t>：</a:t>
            </a:r>
            <a:r>
              <a:rPr kumimoji="1" lang="en-US" altLang="ja-JP"/>
              <a:t> QML</a:t>
            </a:r>
            <a:r>
              <a:rPr kumimoji="1" lang="ja-JP" altLang="en-US"/>
              <a:t>からシグナルを発行し、</a:t>
            </a:r>
            <a:r>
              <a:rPr kumimoji="1" lang="en-US" altLang="ja-JP"/>
              <a:t>C++</a:t>
            </a:r>
            <a:r>
              <a:rPr kumimoji="1" lang="ja-JP" altLang="en-US"/>
              <a:t>で標準出力</a:t>
            </a:r>
          </a:p>
        </p:txBody>
      </p:sp>
      <p:pic>
        <p:nvPicPr>
          <p:cNvPr id="6" name="図 5">
            <a:extLst>
              <a:ext uri="{FF2B5EF4-FFF2-40B4-BE49-F238E27FC236}">
                <a16:creationId xmlns:a16="http://schemas.microsoft.com/office/drawing/2014/main" id="{9C84D544-C350-3AAD-AEA2-473E24CFC68C}"/>
              </a:ext>
            </a:extLst>
          </p:cNvPr>
          <p:cNvPicPr>
            <a:picLocks noChangeAspect="1"/>
          </p:cNvPicPr>
          <p:nvPr/>
        </p:nvPicPr>
        <p:blipFill>
          <a:blip r:embed="rId2"/>
          <a:stretch>
            <a:fillRect/>
          </a:stretch>
        </p:blipFill>
        <p:spPr>
          <a:xfrm>
            <a:off x="1141223" y="1687567"/>
            <a:ext cx="5595290" cy="4680285"/>
          </a:xfrm>
          <a:prstGeom prst="rect">
            <a:avLst/>
          </a:prstGeom>
        </p:spPr>
      </p:pic>
      <p:sp>
        <p:nvSpPr>
          <p:cNvPr id="9" name="テキスト ボックス 8">
            <a:extLst>
              <a:ext uri="{FF2B5EF4-FFF2-40B4-BE49-F238E27FC236}">
                <a16:creationId xmlns:a16="http://schemas.microsoft.com/office/drawing/2014/main" id="{4D670779-68B7-7DD4-B6BE-15CBBC85F4CE}"/>
              </a:ext>
            </a:extLst>
          </p:cNvPr>
          <p:cNvSpPr txBox="1"/>
          <p:nvPr/>
        </p:nvSpPr>
        <p:spPr>
          <a:xfrm>
            <a:off x="4941653" y="3229386"/>
            <a:ext cx="2169268" cy="338554"/>
          </a:xfrm>
          <a:prstGeom prst="rect">
            <a:avLst/>
          </a:prstGeom>
          <a:noFill/>
        </p:spPr>
        <p:txBody>
          <a:bodyPr wrap="square" rtlCol="0">
            <a:spAutoFit/>
          </a:bodyPr>
          <a:lstStyle/>
          <a:p>
            <a:r>
              <a:rPr lang="en-US" altLang="ja-JP" sz="1600">
                <a:solidFill>
                  <a:srgbClr val="FF0000"/>
                </a:solidFill>
              </a:rPr>
              <a:t>c</a:t>
            </a:r>
            <a:r>
              <a:rPr kumimoji="1" lang="en-US" altLang="ja-JP" sz="1600">
                <a:solidFill>
                  <a:srgbClr val="FF0000"/>
                </a:solidFill>
              </a:rPr>
              <a:t>ontroller</a:t>
            </a:r>
            <a:r>
              <a:rPr kumimoji="1" lang="ja-JP" altLang="en-US" sz="1600">
                <a:solidFill>
                  <a:srgbClr val="FF0000"/>
                </a:solidFill>
              </a:rPr>
              <a:t>の追加</a:t>
            </a:r>
          </a:p>
        </p:txBody>
      </p:sp>
      <p:cxnSp>
        <p:nvCxnSpPr>
          <p:cNvPr id="10" name="直線矢印コネクタ 9">
            <a:extLst>
              <a:ext uri="{FF2B5EF4-FFF2-40B4-BE49-F238E27FC236}">
                <a16:creationId xmlns:a16="http://schemas.microsoft.com/office/drawing/2014/main" id="{F4957995-3DEF-1C69-9A34-08878F5397E6}"/>
              </a:ext>
            </a:extLst>
          </p:cNvPr>
          <p:cNvCxnSpPr>
            <a:cxnSpLocks/>
          </p:cNvCxnSpPr>
          <p:nvPr/>
        </p:nvCxnSpPr>
        <p:spPr>
          <a:xfrm flipH="1">
            <a:off x="4066163" y="3398663"/>
            <a:ext cx="875489" cy="58991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正方形/長方形 10">
            <a:extLst>
              <a:ext uri="{FF2B5EF4-FFF2-40B4-BE49-F238E27FC236}">
                <a16:creationId xmlns:a16="http://schemas.microsoft.com/office/drawing/2014/main" id="{FFE7557D-1EA3-4E9F-0457-6059D859F4EB}"/>
              </a:ext>
            </a:extLst>
          </p:cNvPr>
          <p:cNvSpPr/>
          <p:nvPr/>
        </p:nvSpPr>
        <p:spPr>
          <a:xfrm>
            <a:off x="1723867" y="3889261"/>
            <a:ext cx="5012645" cy="1003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509F915-D27D-7805-7A49-364AE6766087}"/>
              </a:ext>
            </a:extLst>
          </p:cNvPr>
          <p:cNvPicPr>
            <a:picLocks noChangeAspect="1"/>
          </p:cNvPicPr>
          <p:nvPr/>
        </p:nvPicPr>
        <p:blipFill>
          <a:blip r:embed="rId3"/>
          <a:stretch>
            <a:fillRect/>
          </a:stretch>
        </p:blipFill>
        <p:spPr>
          <a:xfrm>
            <a:off x="7079824" y="1709135"/>
            <a:ext cx="4461180" cy="4061074"/>
          </a:xfrm>
          <a:prstGeom prst="rect">
            <a:avLst/>
          </a:prstGeom>
        </p:spPr>
      </p:pic>
    </p:spTree>
    <p:extLst>
      <p:ext uri="{BB962C8B-B14F-4D97-AF65-F5344CB8AC3E}">
        <p14:creationId xmlns:p14="http://schemas.microsoft.com/office/powerpoint/2010/main" val="128400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29A515-149C-0104-06CF-9A4615F54290}"/>
              </a:ext>
            </a:extLst>
          </p:cNvPr>
          <p:cNvSpPr>
            <a:spLocks noGrp="1"/>
          </p:cNvSpPr>
          <p:nvPr>
            <p:ph type="sldNum" sz="quarter" idx="10"/>
          </p:nvPr>
        </p:nvSpPr>
        <p:spPr/>
        <p:txBody>
          <a:bodyPr/>
          <a:lstStyle/>
          <a:p>
            <a:fld id="{85DE7359-82CA-426A-82FC-991F3028BC1D}" type="slidenum">
              <a:rPr kumimoji="1" lang="ja-JP" altLang="en-US" smtClean="0"/>
              <a:t>36</a:t>
            </a:fld>
            <a:endParaRPr kumimoji="1" lang="ja-JP" altLang="en-US"/>
          </a:p>
        </p:txBody>
      </p:sp>
      <p:sp>
        <p:nvSpPr>
          <p:cNvPr id="3" name="コンテンツ プレースホルダー 2">
            <a:extLst>
              <a:ext uri="{FF2B5EF4-FFF2-40B4-BE49-F238E27FC236}">
                <a16:creationId xmlns:a16="http://schemas.microsoft.com/office/drawing/2014/main" id="{CE55FE7B-309F-BDED-600F-38BDBFA925AB}"/>
              </a:ext>
            </a:extLst>
          </p:cNvPr>
          <p:cNvSpPr>
            <a:spLocks noGrp="1"/>
          </p:cNvSpPr>
          <p:nvPr>
            <p:ph idx="1"/>
          </p:nvPr>
        </p:nvSpPr>
        <p:spPr/>
        <p:txBody>
          <a:bodyPr>
            <a:normAutofit/>
          </a:bodyPr>
          <a:lstStyle/>
          <a:p>
            <a:r>
              <a:rPr kumimoji="1" lang="en-US" altLang="ja-JP" sz="1600" err="1"/>
              <a:t>SampleController</a:t>
            </a:r>
            <a:r>
              <a:rPr kumimoji="1" lang="ja-JP" altLang="en-US" sz="1600"/>
              <a:t>クラスに</a:t>
            </a:r>
            <a:r>
              <a:rPr kumimoji="1" lang="en-US" altLang="ja-JP" sz="1600"/>
              <a:t>Sample</a:t>
            </a:r>
            <a:r>
              <a:rPr kumimoji="1" lang="ja-JP" altLang="en-US" sz="1600"/>
              <a:t>モデルへの参照を追加する。</a:t>
            </a:r>
          </a:p>
        </p:txBody>
      </p:sp>
      <p:sp>
        <p:nvSpPr>
          <p:cNvPr id="4" name="タイトル 3">
            <a:extLst>
              <a:ext uri="{FF2B5EF4-FFF2-40B4-BE49-F238E27FC236}">
                <a16:creationId xmlns:a16="http://schemas.microsoft.com/office/drawing/2014/main" id="{27052690-6A5B-C2AD-B8A0-DA3BA0C35CAA}"/>
              </a:ext>
            </a:extLst>
          </p:cNvPr>
          <p:cNvSpPr>
            <a:spLocks noGrp="1"/>
          </p:cNvSpPr>
          <p:nvPr>
            <p:ph type="title"/>
          </p:nvPr>
        </p:nvSpPr>
        <p:spPr/>
        <p:txBody>
          <a:bodyPr>
            <a:normAutofit/>
          </a:bodyPr>
          <a:lstStyle/>
          <a:p>
            <a:r>
              <a:rPr kumimoji="1" lang="en-US" altLang="ja-JP"/>
              <a:t>STEP08</a:t>
            </a:r>
            <a:r>
              <a:rPr kumimoji="1" lang="ja-JP" altLang="en-US"/>
              <a:t>：</a:t>
            </a:r>
            <a:r>
              <a:rPr kumimoji="1" lang="en-US" altLang="ja-JP"/>
              <a:t>C++</a:t>
            </a:r>
            <a:r>
              <a:rPr kumimoji="1" lang="ja-JP" altLang="en-US"/>
              <a:t>から</a:t>
            </a:r>
            <a:r>
              <a:rPr kumimoji="1" lang="en-US" altLang="ja-JP"/>
              <a:t>QML</a:t>
            </a:r>
            <a:r>
              <a:rPr kumimoji="1" lang="ja-JP" altLang="en-US"/>
              <a:t>に動的に値を送り込む</a:t>
            </a:r>
          </a:p>
        </p:txBody>
      </p:sp>
      <p:pic>
        <p:nvPicPr>
          <p:cNvPr id="6" name="図 5">
            <a:extLst>
              <a:ext uri="{FF2B5EF4-FFF2-40B4-BE49-F238E27FC236}">
                <a16:creationId xmlns:a16="http://schemas.microsoft.com/office/drawing/2014/main" id="{9F955C33-B6F2-AB80-EDE9-B402038CE1CB}"/>
              </a:ext>
            </a:extLst>
          </p:cNvPr>
          <p:cNvPicPr>
            <a:picLocks noChangeAspect="1"/>
          </p:cNvPicPr>
          <p:nvPr/>
        </p:nvPicPr>
        <p:blipFill>
          <a:blip r:embed="rId2"/>
          <a:stretch>
            <a:fillRect/>
          </a:stretch>
        </p:blipFill>
        <p:spPr>
          <a:xfrm>
            <a:off x="838200" y="1653292"/>
            <a:ext cx="5113734" cy="3551416"/>
          </a:xfrm>
          <a:prstGeom prst="rect">
            <a:avLst/>
          </a:prstGeom>
        </p:spPr>
      </p:pic>
      <p:pic>
        <p:nvPicPr>
          <p:cNvPr id="8" name="図 7">
            <a:extLst>
              <a:ext uri="{FF2B5EF4-FFF2-40B4-BE49-F238E27FC236}">
                <a16:creationId xmlns:a16="http://schemas.microsoft.com/office/drawing/2014/main" id="{63EEA87E-7D86-70DB-29FA-2108B20379C9}"/>
              </a:ext>
            </a:extLst>
          </p:cNvPr>
          <p:cNvPicPr>
            <a:picLocks noChangeAspect="1"/>
          </p:cNvPicPr>
          <p:nvPr/>
        </p:nvPicPr>
        <p:blipFill>
          <a:blip r:embed="rId3"/>
          <a:stretch>
            <a:fillRect/>
          </a:stretch>
        </p:blipFill>
        <p:spPr>
          <a:xfrm>
            <a:off x="6096000" y="1653292"/>
            <a:ext cx="5753903" cy="3962953"/>
          </a:xfrm>
          <a:prstGeom prst="rect">
            <a:avLst/>
          </a:prstGeom>
        </p:spPr>
      </p:pic>
      <p:sp>
        <p:nvSpPr>
          <p:cNvPr id="9" name="テキスト ボックス 8">
            <a:extLst>
              <a:ext uri="{FF2B5EF4-FFF2-40B4-BE49-F238E27FC236}">
                <a16:creationId xmlns:a16="http://schemas.microsoft.com/office/drawing/2014/main" id="{15F9E2CE-390B-5184-FFD0-FD23D0BD5D86}"/>
              </a:ext>
            </a:extLst>
          </p:cNvPr>
          <p:cNvSpPr txBox="1"/>
          <p:nvPr/>
        </p:nvSpPr>
        <p:spPr>
          <a:xfrm>
            <a:off x="4679007" y="2577633"/>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の追加</a:t>
            </a:r>
          </a:p>
        </p:txBody>
      </p:sp>
      <p:cxnSp>
        <p:nvCxnSpPr>
          <p:cNvPr id="10" name="直線矢印コネクタ 9">
            <a:extLst>
              <a:ext uri="{FF2B5EF4-FFF2-40B4-BE49-F238E27FC236}">
                <a16:creationId xmlns:a16="http://schemas.microsoft.com/office/drawing/2014/main" id="{A56E0D73-1CE2-C4EC-139F-54EFF5B13323}"/>
              </a:ext>
            </a:extLst>
          </p:cNvPr>
          <p:cNvCxnSpPr>
            <a:cxnSpLocks/>
          </p:cNvCxnSpPr>
          <p:nvPr/>
        </p:nvCxnSpPr>
        <p:spPr>
          <a:xfrm flipH="1">
            <a:off x="3949431" y="2746910"/>
            <a:ext cx="729576" cy="49059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 name="正方形/長方形 10">
            <a:extLst>
              <a:ext uri="{FF2B5EF4-FFF2-40B4-BE49-F238E27FC236}">
                <a16:creationId xmlns:a16="http://schemas.microsoft.com/office/drawing/2014/main" id="{FD1DD10D-AFF0-92CD-A167-B6647E589C8F}"/>
              </a:ext>
            </a:extLst>
          </p:cNvPr>
          <p:cNvSpPr/>
          <p:nvPr/>
        </p:nvSpPr>
        <p:spPr>
          <a:xfrm>
            <a:off x="1461221" y="3237508"/>
            <a:ext cx="4634779" cy="191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7342997-5E7A-F208-2D66-36B01D644D4B}"/>
              </a:ext>
            </a:extLst>
          </p:cNvPr>
          <p:cNvSpPr/>
          <p:nvPr/>
        </p:nvSpPr>
        <p:spPr>
          <a:xfrm>
            <a:off x="1145998" y="3753467"/>
            <a:ext cx="1869578" cy="332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D510CE5-D448-9576-5F4D-28F9C3835F92}"/>
              </a:ext>
            </a:extLst>
          </p:cNvPr>
          <p:cNvSpPr/>
          <p:nvPr/>
        </p:nvSpPr>
        <p:spPr>
          <a:xfrm>
            <a:off x="6684750" y="2606817"/>
            <a:ext cx="1105486" cy="1692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453FD80-D63E-09A6-8849-4978BAD3065B}"/>
              </a:ext>
            </a:extLst>
          </p:cNvPr>
          <p:cNvSpPr/>
          <p:nvPr/>
        </p:nvSpPr>
        <p:spPr>
          <a:xfrm>
            <a:off x="8520035" y="2302017"/>
            <a:ext cx="1272705" cy="27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AD8BBBA-C034-6D0B-FA0B-9A3E04DAB229}"/>
              </a:ext>
            </a:extLst>
          </p:cNvPr>
          <p:cNvSpPr/>
          <p:nvPr/>
        </p:nvSpPr>
        <p:spPr>
          <a:xfrm>
            <a:off x="6684750" y="4268221"/>
            <a:ext cx="1564305" cy="338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385651B-BF67-5DA4-7D87-6A721E938DA1}"/>
              </a:ext>
            </a:extLst>
          </p:cNvPr>
          <p:cNvSpPr txBox="1"/>
          <p:nvPr/>
        </p:nvSpPr>
        <p:spPr>
          <a:xfrm>
            <a:off x="9108105" y="4437498"/>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の更新処理</a:t>
            </a:r>
          </a:p>
        </p:txBody>
      </p:sp>
      <p:cxnSp>
        <p:nvCxnSpPr>
          <p:cNvPr id="21" name="直線矢印コネクタ 20">
            <a:extLst>
              <a:ext uri="{FF2B5EF4-FFF2-40B4-BE49-F238E27FC236}">
                <a16:creationId xmlns:a16="http://schemas.microsoft.com/office/drawing/2014/main" id="{D9EA96A2-FFAA-8143-A101-57CCF5C27AA2}"/>
              </a:ext>
            </a:extLst>
          </p:cNvPr>
          <p:cNvCxnSpPr>
            <a:cxnSpLocks/>
          </p:cNvCxnSpPr>
          <p:nvPr/>
        </p:nvCxnSpPr>
        <p:spPr>
          <a:xfrm flipH="1" flipV="1">
            <a:off x="8249055" y="4437498"/>
            <a:ext cx="859050" cy="169277"/>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テキスト ボックス 22">
            <a:extLst>
              <a:ext uri="{FF2B5EF4-FFF2-40B4-BE49-F238E27FC236}">
                <a16:creationId xmlns:a16="http://schemas.microsoft.com/office/drawing/2014/main" id="{A9E4172F-6D67-7F66-55E0-DA30FC19187B}"/>
              </a:ext>
            </a:extLst>
          </p:cNvPr>
          <p:cNvSpPr txBox="1"/>
          <p:nvPr/>
        </p:nvSpPr>
        <p:spPr>
          <a:xfrm>
            <a:off x="9727907" y="2973857"/>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の参照保持</a:t>
            </a:r>
          </a:p>
        </p:txBody>
      </p:sp>
      <p:cxnSp>
        <p:nvCxnSpPr>
          <p:cNvPr id="24" name="直線矢印コネクタ 23">
            <a:extLst>
              <a:ext uri="{FF2B5EF4-FFF2-40B4-BE49-F238E27FC236}">
                <a16:creationId xmlns:a16="http://schemas.microsoft.com/office/drawing/2014/main" id="{F9E23566-C2F5-3EA8-A86B-3641A4C2B904}"/>
              </a:ext>
            </a:extLst>
          </p:cNvPr>
          <p:cNvCxnSpPr>
            <a:cxnSpLocks/>
            <a:stCxn id="23" idx="1"/>
          </p:cNvCxnSpPr>
          <p:nvPr/>
        </p:nvCxnSpPr>
        <p:spPr>
          <a:xfrm flipH="1" flipV="1">
            <a:off x="7890166" y="2781685"/>
            <a:ext cx="1837741" cy="361449"/>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314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29A515-149C-0104-06CF-9A4615F54290}"/>
              </a:ext>
            </a:extLst>
          </p:cNvPr>
          <p:cNvSpPr>
            <a:spLocks noGrp="1"/>
          </p:cNvSpPr>
          <p:nvPr>
            <p:ph type="sldNum" sz="quarter" idx="10"/>
          </p:nvPr>
        </p:nvSpPr>
        <p:spPr/>
        <p:txBody>
          <a:bodyPr/>
          <a:lstStyle/>
          <a:p>
            <a:fld id="{85DE7359-82CA-426A-82FC-991F3028BC1D}" type="slidenum">
              <a:rPr kumimoji="1" lang="ja-JP" altLang="en-US" smtClean="0"/>
              <a:t>37</a:t>
            </a:fld>
            <a:endParaRPr kumimoji="1" lang="ja-JP" altLang="en-US"/>
          </a:p>
        </p:txBody>
      </p:sp>
      <p:sp>
        <p:nvSpPr>
          <p:cNvPr id="3" name="コンテンツ プレースホルダー 2">
            <a:extLst>
              <a:ext uri="{FF2B5EF4-FFF2-40B4-BE49-F238E27FC236}">
                <a16:creationId xmlns:a16="http://schemas.microsoft.com/office/drawing/2014/main" id="{CE55FE7B-309F-BDED-600F-38BDBFA925AB}"/>
              </a:ext>
            </a:extLst>
          </p:cNvPr>
          <p:cNvSpPr>
            <a:spLocks noGrp="1"/>
          </p:cNvSpPr>
          <p:nvPr>
            <p:ph idx="1"/>
          </p:nvPr>
        </p:nvSpPr>
        <p:spPr/>
        <p:txBody>
          <a:bodyPr>
            <a:normAutofit/>
          </a:bodyPr>
          <a:lstStyle/>
          <a:p>
            <a:r>
              <a:rPr lang="en-US" altLang="ja-JP" sz="1600"/>
              <a:t>m</a:t>
            </a:r>
            <a:r>
              <a:rPr kumimoji="1" lang="en-US" altLang="ja-JP" sz="1600"/>
              <a:t>ain.cpp</a:t>
            </a:r>
            <a:r>
              <a:rPr kumimoji="1" lang="ja-JP" altLang="en-US" sz="1600"/>
              <a:t>で、コントローラのインスタンス化時に、モデルの参照を引き渡す。</a:t>
            </a:r>
          </a:p>
        </p:txBody>
      </p:sp>
      <p:sp>
        <p:nvSpPr>
          <p:cNvPr id="4" name="タイトル 3">
            <a:extLst>
              <a:ext uri="{FF2B5EF4-FFF2-40B4-BE49-F238E27FC236}">
                <a16:creationId xmlns:a16="http://schemas.microsoft.com/office/drawing/2014/main" id="{27052690-6A5B-C2AD-B8A0-DA3BA0C35CAA}"/>
              </a:ext>
            </a:extLst>
          </p:cNvPr>
          <p:cNvSpPr>
            <a:spLocks noGrp="1"/>
          </p:cNvSpPr>
          <p:nvPr>
            <p:ph type="title"/>
          </p:nvPr>
        </p:nvSpPr>
        <p:spPr/>
        <p:txBody>
          <a:bodyPr>
            <a:normAutofit/>
          </a:bodyPr>
          <a:lstStyle/>
          <a:p>
            <a:r>
              <a:rPr kumimoji="1" lang="en-US" altLang="ja-JP"/>
              <a:t>STEP08</a:t>
            </a:r>
            <a:r>
              <a:rPr kumimoji="1" lang="ja-JP" altLang="en-US"/>
              <a:t>：</a:t>
            </a:r>
            <a:r>
              <a:rPr kumimoji="1" lang="en-US" altLang="ja-JP"/>
              <a:t>C++</a:t>
            </a:r>
            <a:r>
              <a:rPr kumimoji="1" lang="ja-JP" altLang="en-US"/>
              <a:t>から</a:t>
            </a:r>
            <a:r>
              <a:rPr kumimoji="1" lang="en-US" altLang="ja-JP"/>
              <a:t>QML</a:t>
            </a:r>
            <a:r>
              <a:rPr kumimoji="1" lang="ja-JP" altLang="en-US"/>
              <a:t>に動的に値を送り込む</a:t>
            </a:r>
          </a:p>
        </p:txBody>
      </p:sp>
      <p:pic>
        <p:nvPicPr>
          <p:cNvPr id="7" name="図 6">
            <a:extLst>
              <a:ext uri="{FF2B5EF4-FFF2-40B4-BE49-F238E27FC236}">
                <a16:creationId xmlns:a16="http://schemas.microsoft.com/office/drawing/2014/main" id="{5F108B3F-C3F4-535F-9D93-F8F6F82587F0}"/>
              </a:ext>
            </a:extLst>
          </p:cNvPr>
          <p:cNvPicPr>
            <a:picLocks noChangeAspect="1"/>
          </p:cNvPicPr>
          <p:nvPr/>
        </p:nvPicPr>
        <p:blipFill>
          <a:blip r:embed="rId2"/>
          <a:stretch>
            <a:fillRect/>
          </a:stretch>
        </p:blipFill>
        <p:spPr>
          <a:xfrm>
            <a:off x="975318" y="1606050"/>
            <a:ext cx="5593861" cy="4427838"/>
          </a:xfrm>
          <a:prstGeom prst="rect">
            <a:avLst/>
          </a:prstGeom>
        </p:spPr>
      </p:pic>
      <p:sp>
        <p:nvSpPr>
          <p:cNvPr id="12" name="正方形/長方形 11">
            <a:extLst>
              <a:ext uri="{FF2B5EF4-FFF2-40B4-BE49-F238E27FC236}">
                <a16:creationId xmlns:a16="http://schemas.microsoft.com/office/drawing/2014/main" id="{140BDAC8-21FD-2EE2-FC0C-62C746D72536}"/>
              </a:ext>
            </a:extLst>
          </p:cNvPr>
          <p:cNvSpPr/>
          <p:nvPr/>
        </p:nvSpPr>
        <p:spPr>
          <a:xfrm>
            <a:off x="1574015" y="3692513"/>
            <a:ext cx="4995164" cy="500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4E54E30-CB61-8D9F-40A3-866B7135C47A}"/>
              </a:ext>
            </a:extLst>
          </p:cNvPr>
          <p:cNvSpPr txBox="1"/>
          <p:nvPr/>
        </p:nvSpPr>
        <p:spPr>
          <a:xfrm>
            <a:off x="5214027" y="3173776"/>
            <a:ext cx="2005743" cy="338554"/>
          </a:xfrm>
          <a:prstGeom prst="rect">
            <a:avLst/>
          </a:prstGeom>
          <a:noFill/>
        </p:spPr>
        <p:txBody>
          <a:bodyPr wrap="square" rtlCol="0">
            <a:spAutoFit/>
          </a:bodyPr>
          <a:lstStyle/>
          <a:p>
            <a:r>
              <a:rPr kumimoji="1" lang="en-US" altLang="ja-JP" sz="1600">
                <a:solidFill>
                  <a:srgbClr val="FF0000"/>
                </a:solidFill>
              </a:rPr>
              <a:t>model</a:t>
            </a:r>
            <a:r>
              <a:rPr kumimoji="1" lang="ja-JP" altLang="en-US" sz="1600">
                <a:solidFill>
                  <a:srgbClr val="FF0000"/>
                </a:solidFill>
              </a:rPr>
              <a:t>の追加</a:t>
            </a:r>
          </a:p>
        </p:txBody>
      </p:sp>
      <p:cxnSp>
        <p:nvCxnSpPr>
          <p:cNvPr id="14" name="直線矢印コネクタ 13">
            <a:extLst>
              <a:ext uri="{FF2B5EF4-FFF2-40B4-BE49-F238E27FC236}">
                <a16:creationId xmlns:a16="http://schemas.microsoft.com/office/drawing/2014/main" id="{D6A2E187-4975-DBB6-E07C-B5D95FEB3E73}"/>
              </a:ext>
            </a:extLst>
          </p:cNvPr>
          <p:cNvCxnSpPr>
            <a:cxnSpLocks/>
          </p:cNvCxnSpPr>
          <p:nvPr/>
        </p:nvCxnSpPr>
        <p:spPr>
          <a:xfrm flipH="1">
            <a:off x="5214027" y="3496872"/>
            <a:ext cx="729576" cy="49059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2" name="図 21">
            <a:extLst>
              <a:ext uri="{FF2B5EF4-FFF2-40B4-BE49-F238E27FC236}">
                <a16:creationId xmlns:a16="http://schemas.microsoft.com/office/drawing/2014/main" id="{3912A7E2-9CA5-2E3B-EDC3-6D5173ABE927}"/>
              </a:ext>
            </a:extLst>
          </p:cNvPr>
          <p:cNvPicPr>
            <a:picLocks noChangeAspect="1"/>
          </p:cNvPicPr>
          <p:nvPr/>
        </p:nvPicPr>
        <p:blipFill>
          <a:blip r:embed="rId3"/>
          <a:stretch>
            <a:fillRect/>
          </a:stretch>
        </p:blipFill>
        <p:spPr>
          <a:xfrm>
            <a:off x="6952636" y="1589103"/>
            <a:ext cx="4401164" cy="4181106"/>
          </a:xfrm>
          <a:prstGeom prst="rect">
            <a:avLst/>
          </a:prstGeom>
        </p:spPr>
      </p:pic>
    </p:spTree>
    <p:extLst>
      <p:ext uri="{BB962C8B-B14F-4D97-AF65-F5344CB8AC3E}">
        <p14:creationId xmlns:p14="http://schemas.microsoft.com/office/powerpoint/2010/main" val="3283365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9B8B6B-3409-78FA-EDC0-DFB6963A394F}"/>
              </a:ext>
            </a:extLst>
          </p:cNvPr>
          <p:cNvSpPr>
            <a:spLocks noGrp="1"/>
          </p:cNvSpPr>
          <p:nvPr>
            <p:ph type="sldNum" sz="quarter" idx="10"/>
          </p:nvPr>
        </p:nvSpPr>
        <p:spPr/>
        <p:txBody>
          <a:bodyPr/>
          <a:lstStyle/>
          <a:p>
            <a:fld id="{85DE7359-82CA-426A-82FC-991F3028BC1D}" type="slidenum">
              <a:rPr kumimoji="1" lang="ja-JP" altLang="en-US" smtClean="0"/>
              <a:t>38</a:t>
            </a:fld>
            <a:endParaRPr kumimoji="1" lang="ja-JP" altLang="en-US"/>
          </a:p>
        </p:txBody>
      </p:sp>
      <p:sp>
        <p:nvSpPr>
          <p:cNvPr id="3" name="コンテンツ プレースホルダー 2">
            <a:extLst>
              <a:ext uri="{FF2B5EF4-FFF2-40B4-BE49-F238E27FC236}">
                <a16:creationId xmlns:a16="http://schemas.microsoft.com/office/drawing/2014/main" id="{8F2C2C22-5558-AA2B-398D-1ECB5AE085D8}"/>
              </a:ext>
            </a:extLst>
          </p:cNvPr>
          <p:cNvSpPr>
            <a:spLocks noGrp="1"/>
          </p:cNvSpPr>
          <p:nvPr>
            <p:ph idx="1"/>
          </p:nvPr>
        </p:nvSpPr>
        <p:spPr/>
        <p:txBody>
          <a:bodyPr/>
          <a:lstStyle/>
          <a:p>
            <a:r>
              <a:rPr lang="en-US" altLang="ja-JP"/>
              <a:t>Linux</a:t>
            </a:r>
            <a:r>
              <a:rPr lang="ja-JP" altLang="en-US"/>
              <a:t>に搭載された</a:t>
            </a:r>
            <a:r>
              <a:rPr lang="en-US" altLang="ja-JP" err="1"/>
              <a:t>SocketCAN</a:t>
            </a:r>
            <a:r>
              <a:rPr lang="ja-JP" altLang="en-US"/>
              <a:t>を利用して</a:t>
            </a:r>
            <a:r>
              <a:rPr lang="en-US" altLang="ja-JP"/>
              <a:t>CAN</a:t>
            </a:r>
            <a:r>
              <a:rPr lang="ja-JP" altLang="en-US"/>
              <a:t>通信をテスト</a:t>
            </a:r>
            <a:endParaRPr lang="en-US" altLang="ja-JP"/>
          </a:p>
          <a:p>
            <a:pPr lvl="1"/>
            <a:r>
              <a:rPr lang="en-US" altLang="ja-JP"/>
              <a:t>STEP09</a:t>
            </a:r>
            <a:r>
              <a:rPr lang="ja-JP" altLang="en-US"/>
              <a:t>：</a:t>
            </a:r>
            <a:r>
              <a:rPr lang="en-US" altLang="ja-JP"/>
              <a:t>QML</a:t>
            </a:r>
            <a:r>
              <a:rPr lang="ja-JP" altLang="en-US"/>
              <a:t>でビューを作成</a:t>
            </a:r>
            <a:endParaRPr lang="en-US" altLang="ja-JP"/>
          </a:p>
          <a:p>
            <a:pPr lvl="2"/>
            <a:r>
              <a:rPr lang="en-US" altLang="ja-JP"/>
              <a:t>CAN</a:t>
            </a:r>
            <a:r>
              <a:rPr lang="ja-JP" altLang="en-US"/>
              <a:t>の授受をテストする画面を実装しましょう</a:t>
            </a:r>
            <a:endParaRPr lang="en-US" altLang="ja-JP"/>
          </a:p>
          <a:p>
            <a:pPr lvl="2"/>
            <a:r>
              <a:rPr lang="ja-JP" altLang="en-US"/>
              <a:t>表示部・入力部（</a:t>
            </a:r>
            <a:r>
              <a:rPr lang="en-US" altLang="ja-JP"/>
              <a:t>Frame</a:t>
            </a:r>
            <a:r>
              <a:rPr lang="ja-JP" altLang="en-US"/>
              <a:t> </a:t>
            </a:r>
            <a:r>
              <a:rPr lang="en-US" altLang="ja-JP"/>
              <a:t>ID, Message</a:t>
            </a:r>
            <a:r>
              <a:rPr lang="ja-JP" altLang="en-US"/>
              <a:t>）・送信ボタン</a:t>
            </a:r>
            <a:endParaRPr lang="en-US" altLang="ja-JP"/>
          </a:p>
          <a:p>
            <a:pPr lvl="1"/>
            <a:r>
              <a:rPr lang="en-US" altLang="ja-JP"/>
              <a:t>STEP10</a:t>
            </a:r>
            <a:r>
              <a:rPr lang="ja-JP" altLang="en-US"/>
              <a:t>：</a:t>
            </a:r>
            <a:r>
              <a:rPr lang="en-US" altLang="ja-JP"/>
              <a:t>C++</a:t>
            </a:r>
            <a:r>
              <a:rPr lang="ja-JP" altLang="en-US"/>
              <a:t>でモデルとコントローラを作成</a:t>
            </a:r>
            <a:endParaRPr lang="en-US" altLang="ja-JP"/>
          </a:p>
          <a:p>
            <a:pPr lvl="2"/>
            <a:r>
              <a:rPr lang="ja-JP" altLang="en-US"/>
              <a:t>コントローラは一旦、文字列を逆順にして、送り返しましょう</a:t>
            </a:r>
            <a:endParaRPr lang="en-US" altLang="ja-JP"/>
          </a:p>
          <a:p>
            <a:pPr lvl="1"/>
            <a:r>
              <a:rPr lang="en-US" altLang="ja-JP"/>
              <a:t>STEP11</a:t>
            </a:r>
            <a:r>
              <a:rPr lang="ja-JP" altLang="en-US"/>
              <a:t>：</a:t>
            </a:r>
            <a:r>
              <a:rPr lang="en-US" altLang="ja-JP"/>
              <a:t>CAN</a:t>
            </a:r>
            <a:r>
              <a:rPr lang="ja-JP" altLang="en-US"/>
              <a:t>送信の実装</a:t>
            </a:r>
            <a:endParaRPr lang="en-US" altLang="ja-JP"/>
          </a:p>
          <a:p>
            <a:pPr lvl="2"/>
            <a:r>
              <a:rPr lang="ja-JP" altLang="en-US"/>
              <a:t>実際に</a:t>
            </a:r>
            <a:r>
              <a:rPr lang="en-US" altLang="ja-JP" err="1"/>
              <a:t>SocketCAN</a:t>
            </a:r>
            <a:r>
              <a:rPr lang="ja-JP" altLang="en-US"/>
              <a:t>にデータを送信しターミナルに表示されることを確認</a:t>
            </a:r>
            <a:endParaRPr lang="en-US" altLang="ja-JP"/>
          </a:p>
          <a:p>
            <a:pPr lvl="1"/>
            <a:r>
              <a:rPr lang="en-US" altLang="ja-JP"/>
              <a:t>STEP12</a:t>
            </a:r>
            <a:r>
              <a:rPr lang="ja-JP" altLang="en-US"/>
              <a:t>：</a:t>
            </a:r>
            <a:r>
              <a:rPr lang="en-US" altLang="ja-JP"/>
              <a:t>CAN</a:t>
            </a:r>
            <a:r>
              <a:rPr lang="ja-JP" altLang="en-US"/>
              <a:t>受信の実装</a:t>
            </a:r>
            <a:endParaRPr lang="en-US" altLang="ja-JP"/>
          </a:p>
          <a:p>
            <a:pPr lvl="2"/>
            <a:r>
              <a:rPr lang="en-US" altLang="ja-JP" err="1"/>
              <a:t>SocketCAN</a:t>
            </a:r>
            <a:r>
              <a:rPr lang="ja-JP" altLang="en-US"/>
              <a:t>に書き込まれた内容を受信し、画面に表示しましょう。</a:t>
            </a:r>
            <a:endParaRPr lang="en-US" altLang="ja-JP"/>
          </a:p>
          <a:p>
            <a:pPr lvl="1"/>
            <a:endParaRPr lang="en-US" altLang="ja-JP"/>
          </a:p>
          <a:p>
            <a:pPr lvl="1"/>
            <a:endParaRPr kumimoji="1" lang="ja-JP" altLang="en-US"/>
          </a:p>
        </p:txBody>
      </p:sp>
      <p:sp>
        <p:nvSpPr>
          <p:cNvPr id="4" name="タイトル 3">
            <a:extLst>
              <a:ext uri="{FF2B5EF4-FFF2-40B4-BE49-F238E27FC236}">
                <a16:creationId xmlns:a16="http://schemas.microsoft.com/office/drawing/2014/main" id="{E5392A96-9799-4720-1C4F-9BDD63AAEB2B}"/>
              </a:ext>
            </a:extLst>
          </p:cNvPr>
          <p:cNvSpPr>
            <a:spLocks noGrp="1"/>
          </p:cNvSpPr>
          <p:nvPr>
            <p:ph type="title"/>
          </p:nvPr>
        </p:nvSpPr>
        <p:spPr/>
        <p:txBody>
          <a:bodyPr/>
          <a:lstStyle/>
          <a:p>
            <a:r>
              <a:rPr kumimoji="1" lang="en-US" altLang="ja-JP"/>
              <a:t>Qt</a:t>
            </a:r>
            <a:r>
              <a:rPr kumimoji="1" lang="ja-JP" altLang="en-US"/>
              <a:t>で</a:t>
            </a:r>
            <a:r>
              <a:rPr kumimoji="1" lang="en-US" altLang="ja-JP"/>
              <a:t>CAN</a:t>
            </a:r>
            <a:r>
              <a:rPr kumimoji="1" lang="ja-JP" altLang="en-US"/>
              <a:t>通信</a:t>
            </a:r>
          </a:p>
        </p:txBody>
      </p:sp>
    </p:spTree>
    <p:extLst>
      <p:ext uri="{BB962C8B-B14F-4D97-AF65-F5344CB8AC3E}">
        <p14:creationId xmlns:p14="http://schemas.microsoft.com/office/powerpoint/2010/main" val="401645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F860A6-E58F-16E9-CBF6-8B9F7B8826DB}"/>
              </a:ext>
            </a:extLst>
          </p:cNvPr>
          <p:cNvSpPr>
            <a:spLocks noGrp="1"/>
          </p:cNvSpPr>
          <p:nvPr>
            <p:ph type="sldNum" sz="quarter" idx="10"/>
          </p:nvPr>
        </p:nvSpPr>
        <p:spPr/>
        <p:txBody>
          <a:bodyPr/>
          <a:lstStyle/>
          <a:p>
            <a:fld id="{85DE7359-82CA-426A-82FC-991F3028BC1D}" type="slidenum">
              <a:rPr kumimoji="1" lang="ja-JP" altLang="en-US" smtClean="0"/>
              <a:t>39</a:t>
            </a:fld>
            <a:endParaRPr kumimoji="1" lang="ja-JP" altLang="en-US"/>
          </a:p>
        </p:txBody>
      </p:sp>
      <p:sp>
        <p:nvSpPr>
          <p:cNvPr id="3" name="コンテンツ プレースホルダー 2">
            <a:extLst>
              <a:ext uri="{FF2B5EF4-FFF2-40B4-BE49-F238E27FC236}">
                <a16:creationId xmlns:a16="http://schemas.microsoft.com/office/drawing/2014/main" id="{5E6E79BD-9FC7-7D6B-0965-2E519DDAEC0B}"/>
              </a:ext>
            </a:extLst>
          </p:cNvPr>
          <p:cNvSpPr>
            <a:spLocks noGrp="1"/>
          </p:cNvSpPr>
          <p:nvPr>
            <p:ph idx="1"/>
          </p:nvPr>
        </p:nvSpPr>
        <p:spPr/>
        <p:txBody>
          <a:bodyPr>
            <a:normAutofit/>
          </a:bodyPr>
          <a:lstStyle/>
          <a:p>
            <a:r>
              <a:rPr lang="ja-JP" altLang="en-US" sz="1600"/>
              <a:t>ターミナルのコマンドと、</a:t>
            </a:r>
            <a:r>
              <a:rPr lang="en-US" altLang="ja-JP" sz="1600"/>
              <a:t>CAN</a:t>
            </a:r>
            <a:r>
              <a:rPr lang="ja-JP" altLang="en-US" sz="1600"/>
              <a:t>の送受信を実施できるものを作る</a:t>
            </a:r>
            <a:endParaRPr kumimoji="1" lang="ja-JP" altLang="en-US" sz="1600"/>
          </a:p>
        </p:txBody>
      </p:sp>
      <p:sp>
        <p:nvSpPr>
          <p:cNvPr id="4" name="タイトル 3">
            <a:extLst>
              <a:ext uri="{FF2B5EF4-FFF2-40B4-BE49-F238E27FC236}">
                <a16:creationId xmlns:a16="http://schemas.microsoft.com/office/drawing/2014/main" id="{50EAF2C1-B454-54A4-4AD3-87E1BC9F0150}"/>
              </a:ext>
            </a:extLst>
          </p:cNvPr>
          <p:cNvSpPr>
            <a:spLocks noGrp="1"/>
          </p:cNvSpPr>
          <p:nvPr>
            <p:ph type="title"/>
          </p:nvPr>
        </p:nvSpPr>
        <p:spPr/>
        <p:txBody>
          <a:bodyPr/>
          <a:lstStyle/>
          <a:p>
            <a:r>
              <a:rPr kumimoji="1" lang="en-US" altLang="ja-JP"/>
              <a:t>Qt</a:t>
            </a:r>
            <a:r>
              <a:rPr kumimoji="1" lang="ja-JP" altLang="en-US"/>
              <a:t>で</a:t>
            </a:r>
            <a:r>
              <a:rPr kumimoji="1" lang="en-US" altLang="ja-JP"/>
              <a:t>CAN</a:t>
            </a:r>
            <a:r>
              <a:rPr kumimoji="1" lang="ja-JP" altLang="en-US"/>
              <a:t>通信</a:t>
            </a:r>
          </a:p>
        </p:txBody>
      </p:sp>
      <p:pic>
        <p:nvPicPr>
          <p:cNvPr id="5" name="図 4">
            <a:extLst>
              <a:ext uri="{FF2B5EF4-FFF2-40B4-BE49-F238E27FC236}">
                <a16:creationId xmlns:a16="http://schemas.microsoft.com/office/drawing/2014/main" id="{6DEC2AD6-0384-FDA2-E1F0-69F5D11D0C94}"/>
              </a:ext>
            </a:extLst>
          </p:cNvPr>
          <p:cNvPicPr>
            <a:picLocks noChangeAspect="1"/>
          </p:cNvPicPr>
          <p:nvPr/>
        </p:nvPicPr>
        <p:blipFill>
          <a:blip r:embed="rId2"/>
          <a:stretch>
            <a:fillRect/>
          </a:stretch>
        </p:blipFill>
        <p:spPr>
          <a:xfrm>
            <a:off x="1275945" y="2225314"/>
            <a:ext cx="3971805" cy="3154081"/>
          </a:xfrm>
          <a:prstGeom prst="rect">
            <a:avLst/>
          </a:prstGeom>
        </p:spPr>
      </p:pic>
      <p:sp>
        <p:nvSpPr>
          <p:cNvPr id="6" name="正方形/長方形 5">
            <a:extLst>
              <a:ext uri="{FF2B5EF4-FFF2-40B4-BE49-F238E27FC236}">
                <a16:creationId xmlns:a16="http://schemas.microsoft.com/office/drawing/2014/main" id="{4E281B6A-16DE-E6A6-0748-64CD09509A6B}"/>
              </a:ext>
            </a:extLst>
          </p:cNvPr>
          <p:cNvSpPr/>
          <p:nvPr/>
        </p:nvSpPr>
        <p:spPr>
          <a:xfrm>
            <a:off x="6519417" y="2225314"/>
            <a:ext cx="1277159"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Socket</a:t>
            </a:r>
          </a:p>
          <a:p>
            <a:pPr algn="ctr"/>
            <a:r>
              <a:rPr lang="en-US" altLang="ja-JP"/>
              <a:t>CAN</a:t>
            </a:r>
            <a:endParaRPr kumimoji="1" lang="ja-JP" altLang="en-US"/>
          </a:p>
        </p:txBody>
      </p:sp>
      <p:cxnSp>
        <p:nvCxnSpPr>
          <p:cNvPr id="7" name="直線矢印コネクタ 6">
            <a:extLst>
              <a:ext uri="{FF2B5EF4-FFF2-40B4-BE49-F238E27FC236}">
                <a16:creationId xmlns:a16="http://schemas.microsoft.com/office/drawing/2014/main" id="{071134BE-A966-FCF1-C0F9-40D736A16B03}"/>
              </a:ext>
            </a:extLst>
          </p:cNvPr>
          <p:cNvCxnSpPr>
            <a:cxnSpLocks/>
          </p:cNvCxnSpPr>
          <p:nvPr/>
        </p:nvCxnSpPr>
        <p:spPr>
          <a:xfrm>
            <a:off x="5246544" y="284652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02249982-535F-2E74-7247-FF0B2EC245C6}"/>
              </a:ext>
            </a:extLst>
          </p:cNvPr>
          <p:cNvSpPr txBox="1"/>
          <p:nvPr/>
        </p:nvSpPr>
        <p:spPr>
          <a:xfrm>
            <a:off x="5432575" y="2598418"/>
            <a:ext cx="883920" cy="276999"/>
          </a:xfrm>
          <a:prstGeom prst="rect">
            <a:avLst/>
          </a:prstGeom>
          <a:noFill/>
        </p:spPr>
        <p:txBody>
          <a:bodyPr wrap="square" rtlCol="0">
            <a:spAutoFit/>
          </a:bodyPr>
          <a:lstStyle/>
          <a:p>
            <a:pPr algn="ctr"/>
            <a:r>
              <a:rPr kumimoji="1" lang="ja-JP" altLang="en-US" sz="1200"/>
              <a:t>送信</a:t>
            </a:r>
          </a:p>
        </p:txBody>
      </p:sp>
      <p:cxnSp>
        <p:nvCxnSpPr>
          <p:cNvPr id="9" name="直線矢印コネクタ 8">
            <a:extLst>
              <a:ext uri="{FF2B5EF4-FFF2-40B4-BE49-F238E27FC236}">
                <a16:creationId xmlns:a16="http://schemas.microsoft.com/office/drawing/2014/main" id="{70C376CD-B669-D72A-30F8-7B8D50D1E7EE}"/>
              </a:ext>
            </a:extLst>
          </p:cNvPr>
          <p:cNvCxnSpPr>
            <a:cxnSpLocks/>
          </p:cNvCxnSpPr>
          <p:nvPr/>
        </p:nvCxnSpPr>
        <p:spPr>
          <a:xfrm flipH="1">
            <a:off x="5246544" y="487636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F7ABECA2-E5DF-CA3D-E525-A3C128EB74FC}"/>
              </a:ext>
            </a:extLst>
          </p:cNvPr>
          <p:cNvSpPr txBox="1"/>
          <p:nvPr/>
        </p:nvSpPr>
        <p:spPr>
          <a:xfrm>
            <a:off x="5432575" y="4599367"/>
            <a:ext cx="883920" cy="276999"/>
          </a:xfrm>
          <a:prstGeom prst="rect">
            <a:avLst/>
          </a:prstGeom>
          <a:noFill/>
        </p:spPr>
        <p:txBody>
          <a:bodyPr wrap="square" rtlCol="0">
            <a:spAutoFit/>
          </a:bodyPr>
          <a:lstStyle/>
          <a:p>
            <a:pPr algn="ctr"/>
            <a:r>
              <a:rPr kumimoji="1" lang="ja-JP" altLang="en-US" sz="1200"/>
              <a:t>受信</a:t>
            </a:r>
          </a:p>
        </p:txBody>
      </p:sp>
      <p:sp>
        <p:nvSpPr>
          <p:cNvPr id="12" name="正方形/長方形 11">
            <a:extLst>
              <a:ext uri="{FF2B5EF4-FFF2-40B4-BE49-F238E27FC236}">
                <a16:creationId xmlns:a16="http://schemas.microsoft.com/office/drawing/2014/main" id="{65A5F3C8-3F54-0946-2D18-CA413CE12D1B}"/>
              </a:ext>
            </a:extLst>
          </p:cNvPr>
          <p:cNvSpPr/>
          <p:nvPr/>
        </p:nvSpPr>
        <p:spPr>
          <a:xfrm>
            <a:off x="9142702" y="2225315"/>
            <a:ext cx="1277159" cy="143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err="1"/>
              <a:t>candump</a:t>
            </a:r>
            <a:endParaRPr kumimoji="1" lang="ja-JP" altLang="en-US"/>
          </a:p>
        </p:txBody>
      </p:sp>
      <p:sp>
        <p:nvSpPr>
          <p:cNvPr id="13" name="正方形/長方形 12">
            <a:extLst>
              <a:ext uri="{FF2B5EF4-FFF2-40B4-BE49-F238E27FC236}">
                <a16:creationId xmlns:a16="http://schemas.microsoft.com/office/drawing/2014/main" id="{0ED6E615-93F8-0099-C7E6-22BFED51748C}"/>
              </a:ext>
            </a:extLst>
          </p:cNvPr>
          <p:cNvSpPr/>
          <p:nvPr/>
        </p:nvSpPr>
        <p:spPr>
          <a:xfrm>
            <a:off x="9142702" y="3947109"/>
            <a:ext cx="1277159" cy="143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err="1"/>
              <a:t>cansend</a:t>
            </a:r>
            <a:endParaRPr kumimoji="1" lang="ja-JP" altLang="en-US"/>
          </a:p>
        </p:txBody>
      </p:sp>
      <p:cxnSp>
        <p:nvCxnSpPr>
          <p:cNvPr id="14" name="直線矢印コネクタ 13">
            <a:extLst>
              <a:ext uri="{FF2B5EF4-FFF2-40B4-BE49-F238E27FC236}">
                <a16:creationId xmlns:a16="http://schemas.microsoft.com/office/drawing/2014/main" id="{F705D01D-C79D-A407-CBEA-B1104508758F}"/>
              </a:ext>
            </a:extLst>
          </p:cNvPr>
          <p:cNvCxnSpPr>
            <a:cxnSpLocks/>
          </p:cNvCxnSpPr>
          <p:nvPr/>
        </p:nvCxnSpPr>
        <p:spPr>
          <a:xfrm flipH="1">
            <a:off x="7796576" y="487636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F89F070-4D37-DCE5-A73A-5D96D8163B00}"/>
              </a:ext>
            </a:extLst>
          </p:cNvPr>
          <p:cNvCxnSpPr>
            <a:cxnSpLocks/>
          </p:cNvCxnSpPr>
          <p:nvPr/>
        </p:nvCxnSpPr>
        <p:spPr>
          <a:xfrm>
            <a:off x="7796575" y="284652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C095F66-E19F-AE0A-C3BA-3E173911D197}"/>
              </a:ext>
            </a:extLst>
          </p:cNvPr>
          <p:cNvSpPr txBox="1"/>
          <p:nvPr/>
        </p:nvSpPr>
        <p:spPr>
          <a:xfrm>
            <a:off x="8027679" y="4567662"/>
            <a:ext cx="883920" cy="276999"/>
          </a:xfrm>
          <a:prstGeom prst="rect">
            <a:avLst/>
          </a:prstGeom>
          <a:noFill/>
        </p:spPr>
        <p:txBody>
          <a:bodyPr wrap="square" rtlCol="0">
            <a:spAutoFit/>
          </a:bodyPr>
          <a:lstStyle/>
          <a:p>
            <a:pPr algn="ctr"/>
            <a:r>
              <a:rPr kumimoji="1" lang="ja-JP" altLang="en-US" sz="1200"/>
              <a:t>送信</a:t>
            </a:r>
          </a:p>
        </p:txBody>
      </p:sp>
      <p:sp>
        <p:nvSpPr>
          <p:cNvPr id="18" name="テキスト ボックス 17">
            <a:extLst>
              <a:ext uri="{FF2B5EF4-FFF2-40B4-BE49-F238E27FC236}">
                <a16:creationId xmlns:a16="http://schemas.microsoft.com/office/drawing/2014/main" id="{196366A5-6BA7-30DA-714C-1EE93B06DC7F}"/>
              </a:ext>
            </a:extLst>
          </p:cNvPr>
          <p:cNvSpPr txBox="1"/>
          <p:nvPr/>
        </p:nvSpPr>
        <p:spPr>
          <a:xfrm>
            <a:off x="7999498" y="2536762"/>
            <a:ext cx="883920" cy="276999"/>
          </a:xfrm>
          <a:prstGeom prst="rect">
            <a:avLst/>
          </a:prstGeom>
          <a:noFill/>
        </p:spPr>
        <p:txBody>
          <a:bodyPr wrap="square" rtlCol="0">
            <a:spAutoFit/>
          </a:bodyPr>
          <a:lstStyle/>
          <a:p>
            <a:pPr algn="ctr"/>
            <a:r>
              <a:rPr kumimoji="1" lang="ja-JP" altLang="en-US" sz="1200"/>
              <a:t>受信</a:t>
            </a:r>
          </a:p>
        </p:txBody>
      </p:sp>
    </p:spTree>
    <p:extLst>
      <p:ext uri="{BB962C8B-B14F-4D97-AF65-F5344CB8AC3E}">
        <p14:creationId xmlns:p14="http://schemas.microsoft.com/office/powerpoint/2010/main" val="141942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4474AD-BC15-BB3C-B8DB-01E40667A9DA}"/>
              </a:ext>
            </a:extLst>
          </p:cNvPr>
          <p:cNvSpPr>
            <a:spLocks noGrp="1"/>
          </p:cNvSpPr>
          <p:nvPr>
            <p:ph type="sldNum" sz="quarter" idx="10"/>
          </p:nvPr>
        </p:nvSpPr>
        <p:spPr/>
        <p:txBody>
          <a:bodyPr/>
          <a:lstStyle/>
          <a:p>
            <a:fld id="{85DE7359-82CA-426A-82FC-991F3028BC1D}" type="slidenum">
              <a:rPr kumimoji="1" lang="ja-JP" altLang="en-US" smtClean="0"/>
              <a:t>4</a:t>
            </a:fld>
            <a:endParaRPr kumimoji="1" lang="ja-JP" altLang="en-US"/>
          </a:p>
        </p:txBody>
      </p:sp>
      <p:sp>
        <p:nvSpPr>
          <p:cNvPr id="3" name="コンテンツ プレースホルダー 2">
            <a:extLst>
              <a:ext uri="{FF2B5EF4-FFF2-40B4-BE49-F238E27FC236}">
                <a16:creationId xmlns:a16="http://schemas.microsoft.com/office/drawing/2014/main" id="{CD1C6ED6-E9DE-CE09-2C10-1ED391AC232D}"/>
              </a:ext>
            </a:extLst>
          </p:cNvPr>
          <p:cNvSpPr>
            <a:spLocks noGrp="1"/>
          </p:cNvSpPr>
          <p:nvPr>
            <p:ph idx="1"/>
          </p:nvPr>
        </p:nvSpPr>
        <p:spPr>
          <a:xfrm>
            <a:off x="838200" y="1087791"/>
            <a:ext cx="10515600" cy="646416"/>
          </a:xfrm>
        </p:spPr>
        <p:txBody>
          <a:bodyPr>
            <a:normAutofit fontScale="92500" lnSpcReduction="20000"/>
          </a:bodyPr>
          <a:lstStyle/>
          <a:p>
            <a:r>
              <a:rPr kumimoji="1" lang="ja-JP" altLang="en-US"/>
              <a:t>開発言語を元に考えると以下のような構成になります。</a:t>
            </a:r>
            <a:endParaRPr kumimoji="1" lang="en-US" altLang="ja-JP"/>
          </a:p>
          <a:p>
            <a:r>
              <a:rPr lang="ja-JP" altLang="en-US"/>
              <a:t>役割に応じて、適切な配置を行うことで、個々の開発に専念できます。</a:t>
            </a:r>
            <a:endParaRPr kumimoji="1" lang="ja-JP" altLang="en-US"/>
          </a:p>
        </p:txBody>
      </p:sp>
      <p:sp>
        <p:nvSpPr>
          <p:cNvPr id="4" name="タイトル 3">
            <a:extLst>
              <a:ext uri="{FF2B5EF4-FFF2-40B4-BE49-F238E27FC236}">
                <a16:creationId xmlns:a16="http://schemas.microsoft.com/office/drawing/2014/main" id="{D2A18291-F9A5-3873-8BC8-71D4D5CBDF6C}"/>
              </a:ext>
            </a:extLst>
          </p:cNvPr>
          <p:cNvSpPr>
            <a:spLocks noGrp="1"/>
          </p:cNvSpPr>
          <p:nvPr>
            <p:ph type="title"/>
          </p:nvPr>
        </p:nvSpPr>
        <p:spPr/>
        <p:txBody>
          <a:bodyPr/>
          <a:lstStyle/>
          <a:p>
            <a:r>
              <a:rPr kumimoji="1" lang="en-US" altLang="ja-JP"/>
              <a:t>Qt Quick</a:t>
            </a:r>
            <a:r>
              <a:rPr kumimoji="1" lang="ja-JP" altLang="en-US"/>
              <a:t>の基本</a:t>
            </a:r>
          </a:p>
        </p:txBody>
      </p:sp>
      <p:sp>
        <p:nvSpPr>
          <p:cNvPr id="5" name="正方形/長方形 4">
            <a:extLst>
              <a:ext uri="{FF2B5EF4-FFF2-40B4-BE49-F238E27FC236}">
                <a16:creationId xmlns:a16="http://schemas.microsoft.com/office/drawing/2014/main" id="{FE9544A9-740C-D8F5-86C7-ED6082D18D82}"/>
              </a:ext>
            </a:extLst>
          </p:cNvPr>
          <p:cNvSpPr/>
          <p:nvPr/>
        </p:nvSpPr>
        <p:spPr>
          <a:xfrm>
            <a:off x="1654526" y="2291283"/>
            <a:ext cx="2083731"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QML</a:t>
            </a:r>
          </a:p>
          <a:p>
            <a:pPr algn="ctr"/>
            <a:endParaRPr lang="en-US" altLang="ja-JP"/>
          </a:p>
          <a:p>
            <a:pPr algn="ctr"/>
            <a:endParaRPr kumimoji="1" lang="en-US" altLang="ja-JP"/>
          </a:p>
          <a:p>
            <a:pPr algn="ctr"/>
            <a:endParaRPr lang="en-US" altLang="ja-JP"/>
          </a:p>
          <a:p>
            <a:pPr algn="ctr"/>
            <a:endParaRPr kumimoji="1" lang="en-US" altLang="ja-JP"/>
          </a:p>
          <a:p>
            <a:pPr algn="ctr"/>
            <a:endParaRPr lang="en-US" altLang="ja-JP"/>
          </a:p>
          <a:p>
            <a:pPr algn="ctr"/>
            <a:endParaRPr kumimoji="1" lang="ja-JP" altLang="en-US"/>
          </a:p>
        </p:txBody>
      </p:sp>
      <p:sp>
        <p:nvSpPr>
          <p:cNvPr id="6" name="正方形/長方形 5">
            <a:extLst>
              <a:ext uri="{FF2B5EF4-FFF2-40B4-BE49-F238E27FC236}">
                <a16:creationId xmlns:a16="http://schemas.microsoft.com/office/drawing/2014/main" id="{60569F5E-AE87-AF42-DFBE-63D215AF82B4}"/>
              </a:ext>
            </a:extLst>
          </p:cNvPr>
          <p:cNvSpPr/>
          <p:nvPr/>
        </p:nvSpPr>
        <p:spPr>
          <a:xfrm>
            <a:off x="5011130" y="2291283"/>
            <a:ext cx="2083731" cy="3225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a:t>
            </a:r>
          </a:p>
        </p:txBody>
      </p:sp>
      <p:sp>
        <p:nvSpPr>
          <p:cNvPr id="7" name="正方形/長方形 6">
            <a:extLst>
              <a:ext uri="{FF2B5EF4-FFF2-40B4-BE49-F238E27FC236}">
                <a16:creationId xmlns:a16="http://schemas.microsoft.com/office/drawing/2014/main" id="{F0F83681-F149-C777-CBEB-5DD43FC86929}"/>
              </a:ext>
            </a:extLst>
          </p:cNvPr>
          <p:cNvSpPr/>
          <p:nvPr/>
        </p:nvSpPr>
        <p:spPr>
          <a:xfrm>
            <a:off x="1956698" y="3689159"/>
            <a:ext cx="1505664" cy="13768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JavaScript</a:t>
            </a:r>
            <a:endParaRPr kumimoji="1" lang="ja-JP" altLang="en-US"/>
          </a:p>
        </p:txBody>
      </p:sp>
      <p:sp>
        <p:nvSpPr>
          <p:cNvPr id="10" name="正方形/長方形 9">
            <a:extLst>
              <a:ext uri="{FF2B5EF4-FFF2-40B4-BE49-F238E27FC236}">
                <a16:creationId xmlns:a16="http://schemas.microsoft.com/office/drawing/2014/main" id="{1D5D7BE9-F00F-62CE-8B8D-35B872964530}"/>
              </a:ext>
            </a:extLst>
          </p:cNvPr>
          <p:cNvSpPr/>
          <p:nvPr/>
        </p:nvSpPr>
        <p:spPr>
          <a:xfrm>
            <a:off x="8343975" y="2278872"/>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a:t>Audio</a:t>
            </a:r>
            <a:endParaRPr kumimoji="1" lang="en-US" altLang="ja-JP" sz="1400"/>
          </a:p>
        </p:txBody>
      </p:sp>
      <p:sp>
        <p:nvSpPr>
          <p:cNvPr id="11" name="正方形/長方形 10">
            <a:extLst>
              <a:ext uri="{FF2B5EF4-FFF2-40B4-BE49-F238E27FC236}">
                <a16:creationId xmlns:a16="http://schemas.microsoft.com/office/drawing/2014/main" id="{202CD106-CD95-EF14-C7C9-61D8972C598C}"/>
              </a:ext>
            </a:extLst>
          </p:cNvPr>
          <p:cNvSpPr/>
          <p:nvPr/>
        </p:nvSpPr>
        <p:spPr>
          <a:xfrm>
            <a:off x="8343975" y="2574401"/>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a:t>Camera</a:t>
            </a:r>
            <a:endParaRPr kumimoji="1" lang="en-US" altLang="ja-JP" sz="1400"/>
          </a:p>
        </p:txBody>
      </p:sp>
      <p:sp>
        <p:nvSpPr>
          <p:cNvPr id="12" name="正方形/長方形 11">
            <a:extLst>
              <a:ext uri="{FF2B5EF4-FFF2-40B4-BE49-F238E27FC236}">
                <a16:creationId xmlns:a16="http://schemas.microsoft.com/office/drawing/2014/main" id="{8CD0E023-4F5E-78A1-657A-5993DFEEDFAD}"/>
              </a:ext>
            </a:extLst>
          </p:cNvPr>
          <p:cNvSpPr/>
          <p:nvPr/>
        </p:nvSpPr>
        <p:spPr>
          <a:xfrm>
            <a:off x="8343975" y="28643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CAN</a:t>
            </a:r>
          </a:p>
        </p:txBody>
      </p:sp>
      <p:sp>
        <p:nvSpPr>
          <p:cNvPr id="13" name="正方形/長方形 12">
            <a:extLst>
              <a:ext uri="{FF2B5EF4-FFF2-40B4-BE49-F238E27FC236}">
                <a16:creationId xmlns:a16="http://schemas.microsoft.com/office/drawing/2014/main" id="{F119F156-6688-04D0-1B3E-0ECCA8EC3889}"/>
              </a:ext>
            </a:extLst>
          </p:cNvPr>
          <p:cNvSpPr/>
          <p:nvPr/>
        </p:nvSpPr>
        <p:spPr>
          <a:xfrm>
            <a:off x="8343975" y="3149399"/>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Display</a:t>
            </a:r>
          </a:p>
        </p:txBody>
      </p:sp>
      <p:sp>
        <p:nvSpPr>
          <p:cNvPr id="14" name="正方形/長方形 13">
            <a:extLst>
              <a:ext uri="{FF2B5EF4-FFF2-40B4-BE49-F238E27FC236}">
                <a16:creationId xmlns:a16="http://schemas.microsoft.com/office/drawing/2014/main" id="{66C61779-EACC-4901-275A-C234D85CD39F}"/>
              </a:ext>
            </a:extLst>
          </p:cNvPr>
          <p:cNvSpPr/>
          <p:nvPr/>
        </p:nvSpPr>
        <p:spPr>
          <a:xfrm>
            <a:off x="8343975" y="34406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LEDs</a:t>
            </a:r>
          </a:p>
        </p:txBody>
      </p:sp>
      <p:sp>
        <p:nvSpPr>
          <p:cNvPr id="17" name="正方形/長方形 16">
            <a:extLst>
              <a:ext uri="{FF2B5EF4-FFF2-40B4-BE49-F238E27FC236}">
                <a16:creationId xmlns:a16="http://schemas.microsoft.com/office/drawing/2014/main" id="{CE8B9038-98F8-BA6B-01B8-FD8879A6842B}"/>
              </a:ext>
            </a:extLst>
          </p:cNvPr>
          <p:cNvSpPr/>
          <p:nvPr/>
        </p:nvSpPr>
        <p:spPr>
          <a:xfrm>
            <a:off x="8343975" y="4014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電源</a:t>
            </a:r>
            <a:endParaRPr kumimoji="1" lang="en-US" altLang="ja-JP" sz="1400"/>
          </a:p>
        </p:txBody>
      </p:sp>
      <p:sp>
        <p:nvSpPr>
          <p:cNvPr id="18" name="正方形/長方形 17">
            <a:extLst>
              <a:ext uri="{FF2B5EF4-FFF2-40B4-BE49-F238E27FC236}">
                <a16:creationId xmlns:a16="http://schemas.microsoft.com/office/drawing/2014/main" id="{9CAE67B7-2396-0D20-0EC7-08D423B48570}"/>
              </a:ext>
            </a:extLst>
          </p:cNvPr>
          <p:cNvSpPr/>
          <p:nvPr/>
        </p:nvSpPr>
        <p:spPr>
          <a:xfrm>
            <a:off x="8343975" y="4304635"/>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RS232</a:t>
            </a:r>
          </a:p>
        </p:txBody>
      </p:sp>
      <p:sp>
        <p:nvSpPr>
          <p:cNvPr id="20" name="正方形/長方形 19">
            <a:extLst>
              <a:ext uri="{FF2B5EF4-FFF2-40B4-BE49-F238E27FC236}">
                <a16:creationId xmlns:a16="http://schemas.microsoft.com/office/drawing/2014/main" id="{E38BEE85-DE1A-9D59-3C45-A1001423F547}"/>
              </a:ext>
            </a:extLst>
          </p:cNvPr>
          <p:cNvSpPr/>
          <p:nvPr/>
        </p:nvSpPr>
        <p:spPr>
          <a:xfrm>
            <a:off x="8343975" y="4590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センサー</a:t>
            </a:r>
            <a:endParaRPr kumimoji="1" lang="en-US" altLang="ja-JP" sz="1400"/>
          </a:p>
        </p:txBody>
      </p:sp>
      <p:sp>
        <p:nvSpPr>
          <p:cNvPr id="21" name="正方形/長方形 20">
            <a:extLst>
              <a:ext uri="{FF2B5EF4-FFF2-40B4-BE49-F238E27FC236}">
                <a16:creationId xmlns:a16="http://schemas.microsoft.com/office/drawing/2014/main" id="{3350879F-C4E7-315F-4F28-A1826F564EFF}"/>
              </a:ext>
            </a:extLst>
          </p:cNvPr>
          <p:cNvSpPr/>
          <p:nvPr/>
        </p:nvSpPr>
        <p:spPr>
          <a:xfrm>
            <a:off x="8343975" y="4878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a:t>タッチスクリーン</a:t>
            </a:r>
            <a:endParaRPr kumimoji="1" lang="en-US" altLang="ja-JP" sz="1400"/>
          </a:p>
        </p:txBody>
      </p:sp>
      <p:sp>
        <p:nvSpPr>
          <p:cNvPr id="22" name="正方形/長方形 21">
            <a:extLst>
              <a:ext uri="{FF2B5EF4-FFF2-40B4-BE49-F238E27FC236}">
                <a16:creationId xmlns:a16="http://schemas.microsoft.com/office/drawing/2014/main" id="{7B280430-652E-3C10-3327-E641E07B036D}"/>
              </a:ext>
            </a:extLst>
          </p:cNvPr>
          <p:cNvSpPr/>
          <p:nvPr/>
        </p:nvSpPr>
        <p:spPr>
          <a:xfrm>
            <a:off x="8343975" y="3726318"/>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Eather</a:t>
            </a:r>
          </a:p>
        </p:txBody>
      </p:sp>
      <p:sp>
        <p:nvSpPr>
          <p:cNvPr id="23" name="正方形/長方形 22">
            <a:extLst>
              <a:ext uri="{FF2B5EF4-FFF2-40B4-BE49-F238E27FC236}">
                <a16:creationId xmlns:a16="http://schemas.microsoft.com/office/drawing/2014/main" id="{3C98C5E1-AEFB-2934-0045-72386422EDC3}"/>
              </a:ext>
            </a:extLst>
          </p:cNvPr>
          <p:cNvSpPr/>
          <p:nvPr/>
        </p:nvSpPr>
        <p:spPr>
          <a:xfrm>
            <a:off x="8343975" y="5262782"/>
            <a:ext cx="2160000" cy="28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a:t>USB OTG</a:t>
            </a:r>
          </a:p>
        </p:txBody>
      </p:sp>
      <p:cxnSp>
        <p:nvCxnSpPr>
          <p:cNvPr id="40" name="直線矢印コネクタ 39">
            <a:extLst>
              <a:ext uri="{FF2B5EF4-FFF2-40B4-BE49-F238E27FC236}">
                <a16:creationId xmlns:a16="http://schemas.microsoft.com/office/drawing/2014/main" id="{180A74A7-E4F1-E017-D2FD-489CAE7A0C17}"/>
              </a:ext>
            </a:extLst>
          </p:cNvPr>
          <p:cNvCxnSpPr>
            <a:cxnSpLocks/>
          </p:cNvCxnSpPr>
          <p:nvPr/>
        </p:nvCxnSpPr>
        <p:spPr>
          <a:xfrm flipH="1">
            <a:off x="7094861" y="2435060"/>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EC1F139-E148-11CC-F035-50E3EB4FFBF4}"/>
              </a:ext>
            </a:extLst>
          </p:cNvPr>
          <p:cNvCxnSpPr>
            <a:cxnSpLocks/>
          </p:cNvCxnSpPr>
          <p:nvPr/>
        </p:nvCxnSpPr>
        <p:spPr>
          <a:xfrm flipH="1">
            <a:off x="7094861" y="2724491"/>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C134347D-5241-4705-2168-8DD9FEE33875}"/>
              </a:ext>
            </a:extLst>
          </p:cNvPr>
          <p:cNvCxnSpPr>
            <a:cxnSpLocks/>
          </p:cNvCxnSpPr>
          <p:nvPr/>
        </p:nvCxnSpPr>
        <p:spPr>
          <a:xfrm flipH="1">
            <a:off x="7094861" y="300515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D8E17B4-19CF-4B6B-D672-02300C7337CD}"/>
              </a:ext>
            </a:extLst>
          </p:cNvPr>
          <p:cNvCxnSpPr>
            <a:cxnSpLocks/>
          </p:cNvCxnSpPr>
          <p:nvPr/>
        </p:nvCxnSpPr>
        <p:spPr>
          <a:xfrm flipH="1">
            <a:off x="7094861" y="3293399"/>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1AD3DE84-9D50-A371-C989-0A25B1765571}"/>
              </a:ext>
            </a:extLst>
          </p:cNvPr>
          <p:cNvCxnSpPr>
            <a:cxnSpLocks/>
          </p:cNvCxnSpPr>
          <p:nvPr/>
        </p:nvCxnSpPr>
        <p:spPr>
          <a:xfrm flipH="1">
            <a:off x="7094861" y="3584635"/>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4AD744C8-B71D-BDFC-05CE-3891AED8CCCF}"/>
              </a:ext>
            </a:extLst>
          </p:cNvPr>
          <p:cNvCxnSpPr>
            <a:cxnSpLocks/>
          </p:cNvCxnSpPr>
          <p:nvPr/>
        </p:nvCxnSpPr>
        <p:spPr>
          <a:xfrm flipH="1">
            <a:off x="7094861" y="3870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24BE871-B362-CCF2-70D6-A300AFE85A81}"/>
              </a:ext>
            </a:extLst>
          </p:cNvPr>
          <p:cNvCxnSpPr>
            <a:cxnSpLocks/>
          </p:cNvCxnSpPr>
          <p:nvPr/>
        </p:nvCxnSpPr>
        <p:spPr>
          <a:xfrm flipH="1">
            <a:off x="7094861" y="4158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E66322E3-9048-84FF-CB21-A85720E0BC43}"/>
              </a:ext>
            </a:extLst>
          </p:cNvPr>
          <p:cNvCxnSpPr>
            <a:cxnSpLocks/>
          </p:cNvCxnSpPr>
          <p:nvPr/>
        </p:nvCxnSpPr>
        <p:spPr>
          <a:xfrm flipH="1">
            <a:off x="7094861" y="4442727"/>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350A33AE-AE6C-A740-2FF6-26A0C2C58401}"/>
              </a:ext>
            </a:extLst>
          </p:cNvPr>
          <p:cNvCxnSpPr>
            <a:cxnSpLocks/>
          </p:cNvCxnSpPr>
          <p:nvPr/>
        </p:nvCxnSpPr>
        <p:spPr>
          <a:xfrm flipH="1">
            <a:off x="7094861" y="4734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8909CAE-EC37-2104-215C-FF873239CB1D}"/>
              </a:ext>
            </a:extLst>
          </p:cNvPr>
          <p:cNvCxnSpPr>
            <a:cxnSpLocks/>
          </p:cNvCxnSpPr>
          <p:nvPr/>
        </p:nvCxnSpPr>
        <p:spPr>
          <a:xfrm flipH="1">
            <a:off x="7094861" y="5022318"/>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8F95ED2-2FE9-CC50-5375-F9B8A40DBEC9}"/>
              </a:ext>
            </a:extLst>
          </p:cNvPr>
          <p:cNvCxnSpPr>
            <a:cxnSpLocks/>
          </p:cNvCxnSpPr>
          <p:nvPr/>
        </p:nvCxnSpPr>
        <p:spPr>
          <a:xfrm flipH="1">
            <a:off x="7094861" y="540678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CD616B55-DF19-94D1-199C-48E1816F8A59}"/>
              </a:ext>
            </a:extLst>
          </p:cNvPr>
          <p:cNvSpPr/>
          <p:nvPr/>
        </p:nvSpPr>
        <p:spPr>
          <a:xfrm>
            <a:off x="7325868" y="2291283"/>
            <a:ext cx="787101" cy="3225137"/>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kumimoji="1" lang="en-US" altLang="ja-JP"/>
              <a:t>HAL</a:t>
            </a:r>
          </a:p>
          <a:p>
            <a:pPr algn="ctr"/>
            <a:r>
              <a:rPr lang="en-US" altLang="ja-JP"/>
              <a:t>(</a:t>
            </a:r>
            <a:r>
              <a:rPr kumimoji="1" lang="en-US" altLang="ja-JP"/>
              <a:t>Hardware Abstraction Layer)</a:t>
            </a:r>
          </a:p>
        </p:txBody>
      </p:sp>
      <p:cxnSp>
        <p:nvCxnSpPr>
          <p:cNvPr id="52" name="直線矢印コネクタ 51">
            <a:extLst>
              <a:ext uri="{FF2B5EF4-FFF2-40B4-BE49-F238E27FC236}">
                <a16:creationId xmlns:a16="http://schemas.microsoft.com/office/drawing/2014/main" id="{B38C7A9B-CE8D-9527-B703-94A57D8AA79D}"/>
              </a:ext>
            </a:extLst>
          </p:cNvPr>
          <p:cNvCxnSpPr>
            <a:cxnSpLocks/>
          </p:cNvCxnSpPr>
          <p:nvPr/>
        </p:nvCxnSpPr>
        <p:spPr>
          <a:xfrm flipH="1">
            <a:off x="3738257" y="2560770"/>
            <a:ext cx="1600041"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7DE2296-39E4-D1DE-3AE0-94F1F33B5FAB}"/>
              </a:ext>
            </a:extLst>
          </p:cNvPr>
          <p:cNvSpPr txBox="1"/>
          <p:nvPr/>
        </p:nvSpPr>
        <p:spPr>
          <a:xfrm>
            <a:off x="3941179" y="2291283"/>
            <a:ext cx="883920" cy="276999"/>
          </a:xfrm>
          <a:prstGeom prst="rect">
            <a:avLst/>
          </a:prstGeom>
          <a:noFill/>
        </p:spPr>
        <p:txBody>
          <a:bodyPr wrap="square" rtlCol="0">
            <a:spAutoFit/>
          </a:bodyPr>
          <a:lstStyle/>
          <a:p>
            <a:pPr algn="ctr"/>
            <a:r>
              <a:rPr lang="ja-JP" altLang="en-US" sz="1200"/>
              <a:t>起動</a:t>
            </a:r>
            <a:endParaRPr kumimoji="1" lang="ja-JP" altLang="en-US" sz="1200"/>
          </a:p>
        </p:txBody>
      </p:sp>
      <p:cxnSp>
        <p:nvCxnSpPr>
          <p:cNvPr id="55" name="直線矢印コネクタ 54">
            <a:extLst>
              <a:ext uri="{FF2B5EF4-FFF2-40B4-BE49-F238E27FC236}">
                <a16:creationId xmlns:a16="http://schemas.microsoft.com/office/drawing/2014/main" id="{44498549-95F4-081D-FF01-BEBCEFC11E06}"/>
              </a:ext>
            </a:extLst>
          </p:cNvPr>
          <p:cNvCxnSpPr>
            <a:cxnSpLocks/>
          </p:cNvCxnSpPr>
          <p:nvPr/>
        </p:nvCxnSpPr>
        <p:spPr>
          <a:xfrm>
            <a:off x="3738257" y="3149399"/>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0ABF9A23-D092-024C-AAB9-636B3944AB1F}"/>
              </a:ext>
            </a:extLst>
          </p:cNvPr>
          <p:cNvSpPr txBox="1"/>
          <p:nvPr/>
        </p:nvSpPr>
        <p:spPr>
          <a:xfrm>
            <a:off x="3924288" y="2901289"/>
            <a:ext cx="883920" cy="276999"/>
          </a:xfrm>
          <a:prstGeom prst="rect">
            <a:avLst/>
          </a:prstGeom>
          <a:noFill/>
        </p:spPr>
        <p:txBody>
          <a:bodyPr wrap="square" rtlCol="0">
            <a:spAutoFit/>
          </a:bodyPr>
          <a:lstStyle/>
          <a:p>
            <a:pPr algn="ctr"/>
            <a:r>
              <a:rPr kumimoji="1" lang="ja-JP" altLang="en-US" sz="1200"/>
              <a:t>操作</a:t>
            </a:r>
          </a:p>
        </p:txBody>
      </p:sp>
      <p:cxnSp>
        <p:nvCxnSpPr>
          <p:cNvPr id="58" name="直線矢印コネクタ 57">
            <a:extLst>
              <a:ext uri="{FF2B5EF4-FFF2-40B4-BE49-F238E27FC236}">
                <a16:creationId xmlns:a16="http://schemas.microsoft.com/office/drawing/2014/main" id="{534A7AC9-5461-4A7E-856E-25637F0A9CFA}"/>
              </a:ext>
            </a:extLst>
          </p:cNvPr>
          <p:cNvCxnSpPr>
            <a:cxnSpLocks/>
          </p:cNvCxnSpPr>
          <p:nvPr/>
        </p:nvCxnSpPr>
        <p:spPr>
          <a:xfrm>
            <a:off x="3738257" y="3478826"/>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7E642DA2-19CA-08EC-C401-875ED3419C5A}"/>
              </a:ext>
            </a:extLst>
          </p:cNvPr>
          <p:cNvSpPr txBox="1"/>
          <p:nvPr/>
        </p:nvSpPr>
        <p:spPr>
          <a:xfrm>
            <a:off x="3924288" y="3230716"/>
            <a:ext cx="883920" cy="276999"/>
          </a:xfrm>
          <a:prstGeom prst="rect">
            <a:avLst/>
          </a:prstGeom>
          <a:noFill/>
        </p:spPr>
        <p:txBody>
          <a:bodyPr wrap="square" rtlCol="0">
            <a:spAutoFit/>
          </a:bodyPr>
          <a:lstStyle/>
          <a:p>
            <a:pPr algn="ctr"/>
            <a:r>
              <a:rPr lang="ja-JP" altLang="en-US" sz="1200"/>
              <a:t>値</a:t>
            </a:r>
            <a:endParaRPr kumimoji="1" lang="ja-JP" altLang="en-US" sz="1200"/>
          </a:p>
        </p:txBody>
      </p:sp>
      <p:cxnSp>
        <p:nvCxnSpPr>
          <p:cNvPr id="60" name="直線矢印コネクタ 59">
            <a:extLst>
              <a:ext uri="{FF2B5EF4-FFF2-40B4-BE49-F238E27FC236}">
                <a16:creationId xmlns:a16="http://schemas.microsoft.com/office/drawing/2014/main" id="{334BD010-1764-5D5D-6EE7-11CCDE8DB5D0}"/>
              </a:ext>
            </a:extLst>
          </p:cNvPr>
          <p:cNvCxnSpPr>
            <a:cxnSpLocks/>
          </p:cNvCxnSpPr>
          <p:nvPr/>
        </p:nvCxnSpPr>
        <p:spPr>
          <a:xfrm flipH="1">
            <a:off x="3738257" y="4158318"/>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3F077150-B44E-5CE2-E7B5-F5B91808BBB5}"/>
              </a:ext>
            </a:extLst>
          </p:cNvPr>
          <p:cNvSpPr txBox="1"/>
          <p:nvPr/>
        </p:nvSpPr>
        <p:spPr>
          <a:xfrm>
            <a:off x="3924288" y="3910208"/>
            <a:ext cx="883920" cy="276999"/>
          </a:xfrm>
          <a:prstGeom prst="rect">
            <a:avLst/>
          </a:prstGeom>
          <a:noFill/>
        </p:spPr>
        <p:txBody>
          <a:bodyPr wrap="square" rtlCol="0">
            <a:spAutoFit/>
          </a:bodyPr>
          <a:lstStyle/>
          <a:p>
            <a:pPr algn="ctr"/>
            <a:r>
              <a:rPr lang="ja-JP" altLang="en-US" sz="1200"/>
              <a:t>イベント</a:t>
            </a:r>
            <a:endParaRPr kumimoji="1" lang="ja-JP" altLang="en-US" sz="1200"/>
          </a:p>
        </p:txBody>
      </p:sp>
      <p:cxnSp>
        <p:nvCxnSpPr>
          <p:cNvPr id="63" name="直線矢印コネクタ 62">
            <a:extLst>
              <a:ext uri="{FF2B5EF4-FFF2-40B4-BE49-F238E27FC236}">
                <a16:creationId xmlns:a16="http://schemas.microsoft.com/office/drawing/2014/main" id="{E0C3C9B3-484D-A1DA-DD0B-5FA2E771C7C4}"/>
              </a:ext>
            </a:extLst>
          </p:cNvPr>
          <p:cNvCxnSpPr>
            <a:cxnSpLocks/>
          </p:cNvCxnSpPr>
          <p:nvPr/>
        </p:nvCxnSpPr>
        <p:spPr>
          <a:xfrm flipH="1">
            <a:off x="3738257" y="4552799"/>
            <a:ext cx="1272873"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A34B933D-F9C3-466F-9511-AB2F5F49D455}"/>
              </a:ext>
            </a:extLst>
          </p:cNvPr>
          <p:cNvSpPr txBox="1"/>
          <p:nvPr/>
        </p:nvSpPr>
        <p:spPr>
          <a:xfrm>
            <a:off x="3924288" y="4304689"/>
            <a:ext cx="883920" cy="276999"/>
          </a:xfrm>
          <a:prstGeom prst="rect">
            <a:avLst/>
          </a:prstGeom>
          <a:noFill/>
        </p:spPr>
        <p:txBody>
          <a:bodyPr wrap="square" rtlCol="0">
            <a:spAutoFit/>
          </a:bodyPr>
          <a:lstStyle/>
          <a:p>
            <a:pPr algn="ctr"/>
            <a:r>
              <a:rPr lang="ja-JP" altLang="en-US" sz="1200"/>
              <a:t>値</a:t>
            </a:r>
            <a:endParaRPr kumimoji="1" lang="ja-JP" altLang="en-US" sz="1200"/>
          </a:p>
        </p:txBody>
      </p:sp>
      <p:cxnSp>
        <p:nvCxnSpPr>
          <p:cNvPr id="65" name="直線矢印コネクタ 64">
            <a:extLst>
              <a:ext uri="{FF2B5EF4-FFF2-40B4-BE49-F238E27FC236}">
                <a16:creationId xmlns:a16="http://schemas.microsoft.com/office/drawing/2014/main" id="{228CC5E4-5738-A1CC-C7EA-A64B23260F6C}"/>
              </a:ext>
            </a:extLst>
          </p:cNvPr>
          <p:cNvCxnSpPr>
            <a:cxnSpLocks/>
          </p:cNvCxnSpPr>
          <p:nvPr/>
        </p:nvCxnSpPr>
        <p:spPr>
          <a:xfrm flipH="1">
            <a:off x="3738257" y="5262782"/>
            <a:ext cx="124911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D7272989-A63B-C40B-59E4-7B4647C676F3}"/>
              </a:ext>
            </a:extLst>
          </p:cNvPr>
          <p:cNvSpPr txBox="1"/>
          <p:nvPr/>
        </p:nvSpPr>
        <p:spPr>
          <a:xfrm>
            <a:off x="3924288" y="4998286"/>
            <a:ext cx="883920" cy="276999"/>
          </a:xfrm>
          <a:prstGeom prst="rect">
            <a:avLst/>
          </a:prstGeom>
          <a:noFill/>
        </p:spPr>
        <p:txBody>
          <a:bodyPr wrap="square" rtlCol="0">
            <a:spAutoFit/>
          </a:bodyPr>
          <a:lstStyle/>
          <a:p>
            <a:pPr algn="ctr"/>
            <a:r>
              <a:rPr kumimoji="1" lang="ja-JP" altLang="en-US" sz="1200"/>
              <a:t>状態</a:t>
            </a:r>
          </a:p>
        </p:txBody>
      </p:sp>
      <p:sp>
        <p:nvSpPr>
          <p:cNvPr id="67" name="テキスト ボックス 66">
            <a:extLst>
              <a:ext uri="{FF2B5EF4-FFF2-40B4-BE49-F238E27FC236}">
                <a16:creationId xmlns:a16="http://schemas.microsoft.com/office/drawing/2014/main" id="{69C98DC9-7DEB-BFF7-7E28-D7D13E1C46EA}"/>
              </a:ext>
            </a:extLst>
          </p:cNvPr>
          <p:cNvSpPr txBox="1"/>
          <p:nvPr/>
        </p:nvSpPr>
        <p:spPr>
          <a:xfrm>
            <a:off x="1814099" y="1951185"/>
            <a:ext cx="1835347" cy="338554"/>
          </a:xfrm>
          <a:prstGeom prst="rect">
            <a:avLst/>
          </a:prstGeom>
          <a:noFill/>
        </p:spPr>
        <p:txBody>
          <a:bodyPr wrap="square" rtlCol="0">
            <a:spAutoFit/>
          </a:bodyPr>
          <a:lstStyle/>
          <a:p>
            <a:pPr algn="ctr"/>
            <a:r>
              <a:rPr lang="en-US" altLang="ja-JP" sz="1600"/>
              <a:t>View</a:t>
            </a:r>
            <a:endParaRPr kumimoji="1" lang="ja-JP" altLang="en-US" sz="1600"/>
          </a:p>
        </p:txBody>
      </p:sp>
      <p:sp>
        <p:nvSpPr>
          <p:cNvPr id="68" name="テキスト ボックス 67">
            <a:extLst>
              <a:ext uri="{FF2B5EF4-FFF2-40B4-BE49-F238E27FC236}">
                <a16:creationId xmlns:a16="http://schemas.microsoft.com/office/drawing/2014/main" id="{F03AD590-8DF0-ED7D-2220-4116748ABC81}"/>
              </a:ext>
            </a:extLst>
          </p:cNvPr>
          <p:cNvSpPr txBox="1"/>
          <p:nvPr/>
        </p:nvSpPr>
        <p:spPr>
          <a:xfrm>
            <a:off x="4981984" y="1950765"/>
            <a:ext cx="2160000" cy="338554"/>
          </a:xfrm>
          <a:prstGeom prst="rect">
            <a:avLst/>
          </a:prstGeom>
          <a:noFill/>
        </p:spPr>
        <p:txBody>
          <a:bodyPr wrap="square" rtlCol="0">
            <a:spAutoFit/>
          </a:bodyPr>
          <a:lstStyle/>
          <a:p>
            <a:pPr algn="ctr"/>
            <a:r>
              <a:rPr lang="en-US" altLang="ja-JP" sz="1600"/>
              <a:t>Model /Controller</a:t>
            </a:r>
            <a:endParaRPr kumimoji="1" lang="ja-JP" altLang="en-US" sz="1600"/>
          </a:p>
        </p:txBody>
      </p:sp>
      <p:sp>
        <p:nvSpPr>
          <p:cNvPr id="69" name="テキスト ボックス 68">
            <a:extLst>
              <a:ext uri="{FF2B5EF4-FFF2-40B4-BE49-F238E27FC236}">
                <a16:creationId xmlns:a16="http://schemas.microsoft.com/office/drawing/2014/main" id="{C258F40C-8F6F-9DD0-F8D2-4130018B45AB}"/>
              </a:ext>
            </a:extLst>
          </p:cNvPr>
          <p:cNvSpPr txBox="1"/>
          <p:nvPr/>
        </p:nvSpPr>
        <p:spPr>
          <a:xfrm>
            <a:off x="2092425" y="5516420"/>
            <a:ext cx="1207931" cy="338554"/>
          </a:xfrm>
          <a:prstGeom prst="rect">
            <a:avLst/>
          </a:prstGeom>
          <a:noFill/>
        </p:spPr>
        <p:txBody>
          <a:bodyPr wrap="square" rtlCol="0">
            <a:spAutoFit/>
          </a:bodyPr>
          <a:lstStyle/>
          <a:p>
            <a:pPr algn="ctr"/>
            <a:r>
              <a:rPr kumimoji="1" lang="ja-JP" altLang="en-US" sz="1600"/>
              <a:t>操作・描画</a:t>
            </a:r>
          </a:p>
        </p:txBody>
      </p:sp>
      <p:sp>
        <p:nvSpPr>
          <p:cNvPr id="70" name="テキスト ボックス 69">
            <a:extLst>
              <a:ext uri="{FF2B5EF4-FFF2-40B4-BE49-F238E27FC236}">
                <a16:creationId xmlns:a16="http://schemas.microsoft.com/office/drawing/2014/main" id="{46EAD887-0328-2973-9E22-257A25E9EB3A}"/>
              </a:ext>
            </a:extLst>
          </p:cNvPr>
          <p:cNvSpPr txBox="1"/>
          <p:nvPr/>
        </p:nvSpPr>
        <p:spPr>
          <a:xfrm>
            <a:off x="5050365" y="5516420"/>
            <a:ext cx="2159999" cy="584775"/>
          </a:xfrm>
          <a:prstGeom prst="rect">
            <a:avLst/>
          </a:prstGeom>
          <a:noFill/>
        </p:spPr>
        <p:txBody>
          <a:bodyPr wrap="square" rtlCol="0">
            <a:spAutoFit/>
          </a:bodyPr>
          <a:lstStyle/>
          <a:p>
            <a:pPr algn="ctr"/>
            <a:r>
              <a:rPr kumimoji="1" lang="ja-JP" altLang="en-US" sz="1600"/>
              <a:t>値・状態・ロジック</a:t>
            </a:r>
            <a:endParaRPr kumimoji="1" lang="en-US" altLang="ja-JP" sz="1600"/>
          </a:p>
          <a:p>
            <a:pPr algn="ctr"/>
            <a:r>
              <a:rPr lang="ja-JP" altLang="en-US" sz="1600"/>
              <a:t>通信</a:t>
            </a:r>
            <a:endParaRPr kumimoji="1" lang="ja-JP" altLang="en-US" sz="1600"/>
          </a:p>
        </p:txBody>
      </p:sp>
      <p:sp>
        <p:nvSpPr>
          <p:cNvPr id="8" name="正方形/長方形 7">
            <a:extLst>
              <a:ext uri="{FF2B5EF4-FFF2-40B4-BE49-F238E27FC236}">
                <a16:creationId xmlns:a16="http://schemas.microsoft.com/office/drawing/2014/main" id="{761EA012-BADB-A617-A37C-5321099768B7}"/>
              </a:ext>
            </a:extLst>
          </p:cNvPr>
          <p:cNvSpPr/>
          <p:nvPr/>
        </p:nvSpPr>
        <p:spPr>
          <a:xfrm>
            <a:off x="5338298" y="2453548"/>
            <a:ext cx="1505664" cy="839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QML</a:t>
            </a:r>
          </a:p>
          <a:p>
            <a:pPr algn="ctr"/>
            <a:r>
              <a:rPr kumimoji="1" lang="ja-JP" altLang="en-US"/>
              <a:t>エンジン</a:t>
            </a:r>
          </a:p>
        </p:txBody>
      </p:sp>
    </p:spTree>
    <p:extLst>
      <p:ext uri="{BB962C8B-B14F-4D97-AF65-F5344CB8AC3E}">
        <p14:creationId xmlns:p14="http://schemas.microsoft.com/office/powerpoint/2010/main" val="2797018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967ABB3-53FD-BC59-8024-2A09FEAA74A6}"/>
              </a:ext>
            </a:extLst>
          </p:cNvPr>
          <p:cNvSpPr>
            <a:spLocks noGrp="1"/>
          </p:cNvSpPr>
          <p:nvPr>
            <p:ph type="sldNum" sz="quarter" idx="10"/>
          </p:nvPr>
        </p:nvSpPr>
        <p:spPr/>
        <p:txBody>
          <a:bodyPr/>
          <a:lstStyle/>
          <a:p>
            <a:fld id="{85DE7359-82CA-426A-82FC-991F3028BC1D}" type="slidenum">
              <a:rPr kumimoji="1" lang="ja-JP" altLang="en-US" smtClean="0"/>
              <a:t>40</a:t>
            </a:fld>
            <a:endParaRPr kumimoji="1" lang="ja-JP" altLang="en-US"/>
          </a:p>
        </p:txBody>
      </p:sp>
      <p:sp>
        <p:nvSpPr>
          <p:cNvPr id="3" name="コンテンツ プレースホルダー 2">
            <a:extLst>
              <a:ext uri="{FF2B5EF4-FFF2-40B4-BE49-F238E27FC236}">
                <a16:creationId xmlns:a16="http://schemas.microsoft.com/office/drawing/2014/main" id="{FBBA90E6-2C92-98AE-5AF9-F5B6640E1372}"/>
              </a:ext>
            </a:extLst>
          </p:cNvPr>
          <p:cNvSpPr>
            <a:spLocks noGrp="1"/>
          </p:cNvSpPr>
          <p:nvPr>
            <p:ph idx="1"/>
          </p:nvPr>
        </p:nvSpPr>
        <p:spPr/>
        <p:txBody>
          <a:bodyPr>
            <a:normAutofit/>
          </a:bodyPr>
          <a:lstStyle/>
          <a:p>
            <a:r>
              <a:rPr kumimoji="1" lang="en-US" altLang="ja-JP" sz="1800"/>
              <a:t>View</a:t>
            </a:r>
          </a:p>
          <a:p>
            <a:pPr lvl="1"/>
            <a:r>
              <a:rPr kumimoji="1" lang="ja-JP" altLang="en-US" sz="1800"/>
              <a:t>表示領域（</a:t>
            </a:r>
            <a:r>
              <a:rPr kumimoji="1" lang="en-US" altLang="ja-JP" sz="1800"/>
              <a:t>id: </a:t>
            </a:r>
            <a:r>
              <a:rPr kumimoji="1" lang="en-US" altLang="ja-JP" sz="1800" err="1"/>
              <a:t>receiveLog</a:t>
            </a:r>
            <a:r>
              <a:rPr kumimoji="1" lang="ja-JP" altLang="en-US" sz="1800"/>
              <a:t>）</a:t>
            </a:r>
            <a:endParaRPr kumimoji="1" lang="en-US" altLang="ja-JP" sz="1800"/>
          </a:p>
          <a:p>
            <a:pPr lvl="1"/>
            <a:r>
              <a:rPr kumimoji="1" lang="ja-JP" altLang="en-US" sz="1800"/>
              <a:t>フレーム</a:t>
            </a:r>
            <a:r>
              <a:rPr kumimoji="1" lang="en-US" altLang="ja-JP" sz="1800"/>
              <a:t>ID</a:t>
            </a:r>
            <a:r>
              <a:rPr kumimoji="1" lang="ja-JP" altLang="en-US" sz="1800"/>
              <a:t>（</a:t>
            </a:r>
            <a:r>
              <a:rPr kumimoji="1" lang="en-US" altLang="ja-JP" sz="1800"/>
              <a:t>id: </a:t>
            </a:r>
            <a:r>
              <a:rPr kumimoji="1" lang="en-US" altLang="ja-JP" sz="1800" err="1"/>
              <a:t>frameId</a:t>
            </a:r>
            <a:r>
              <a:rPr kumimoji="1" lang="ja-JP" altLang="en-US" sz="1800"/>
              <a:t>）</a:t>
            </a:r>
            <a:endParaRPr kumimoji="1" lang="en-US" altLang="ja-JP" sz="1800"/>
          </a:p>
          <a:p>
            <a:pPr lvl="1"/>
            <a:r>
              <a:rPr kumimoji="1" lang="ja-JP" altLang="en-US" sz="1800"/>
              <a:t>フレームメッセージ（</a:t>
            </a:r>
            <a:r>
              <a:rPr kumimoji="1" lang="en-US" altLang="ja-JP" sz="1800"/>
              <a:t>id: </a:t>
            </a:r>
            <a:r>
              <a:rPr kumimoji="1" lang="en-US" altLang="ja-JP" sz="1800" err="1"/>
              <a:t>frameMsg</a:t>
            </a:r>
            <a:r>
              <a:rPr kumimoji="1" lang="ja-JP" altLang="en-US" sz="1800"/>
              <a:t>）</a:t>
            </a:r>
            <a:endParaRPr kumimoji="1" lang="en-US" altLang="ja-JP" sz="1800"/>
          </a:p>
          <a:p>
            <a:pPr lvl="1"/>
            <a:r>
              <a:rPr lang="ja-JP" altLang="en-US" sz="1800"/>
              <a:t>送信ボタン</a:t>
            </a:r>
            <a:endParaRPr kumimoji="1" lang="en-US" altLang="ja-JP" sz="1800"/>
          </a:p>
          <a:p>
            <a:r>
              <a:rPr kumimoji="1" lang="ja-JP" altLang="en-US" sz="1800"/>
              <a:t>シグナル</a:t>
            </a:r>
            <a:endParaRPr kumimoji="1" lang="en-US" altLang="ja-JP" sz="1800"/>
          </a:p>
          <a:p>
            <a:pPr lvl="1"/>
            <a:r>
              <a:rPr kumimoji="1" lang="en-US" altLang="ja-JP" sz="1800" err="1"/>
              <a:t>sendCanMessage</a:t>
            </a:r>
            <a:endParaRPr kumimoji="1" lang="en-US" altLang="ja-JP" sz="1800"/>
          </a:p>
          <a:p>
            <a:pPr lvl="2"/>
            <a:r>
              <a:rPr lang="en-US" altLang="ja-JP" sz="1600"/>
              <a:t>String </a:t>
            </a:r>
            <a:r>
              <a:rPr lang="en-US" altLang="ja-JP" sz="1600" err="1"/>
              <a:t>frameId</a:t>
            </a:r>
            <a:endParaRPr lang="en-US" altLang="ja-JP" sz="1600"/>
          </a:p>
          <a:p>
            <a:pPr lvl="2"/>
            <a:r>
              <a:rPr kumimoji="1" lang="en-US" altLang="ja-JP" sz="1600"/>
              <a:t>String </a:t>
            </a:r>
            <a:r>
              <a:rPr kumimoji="1" lang="en-US" altLang="ja-JP" sz="1600" err="1"/>
              <a:t>frameMsg</a:t>
            </a:r>
            <a:endParaRPr kumimoji="1" lang="en-US" altLang="ja-JP" sz="1600"/>
          </a:p>
          <a:p>
            <a:endParaRPr lang="en-US" altLang="ja-JP" sz="1800"/>
          </a:p>
          <a:p>
            <a:r>
              <a:rPr lang="ja-JP" altLang="en-US" sz="1800"/>
              <a:t>操作部品は以下をインポートします</a:t>
            </a:r>
            <a:endParaRPr lang="en-US" altLang="ja-JP" sz="1800"/>
          </a:p>
          <a:p>
            <a:pPr lvl="1"/>
            <a:r>
              <a:rPr kumimoji="1" lang="en-US" altLang="ja-JP" sz="1800"/>
              <a:t>Import </a:t>
            </a:r>
            <a:r>
              <a:rPr kumimoji="1" lang="en-US" altLang="ja-JP" sz="1800" err="1"/>
              <a:t>QtQuick.Controls</a:t>
            </a:r>
            <a:r>
              <a:rPr kumimoji="1" lang="en-US" altLang="ja-JP" sz="1800"/>
              <a:t> 2.14</a:t>
            </a:r>
          </a:p>
          <a:p>
            <a:endParaRPr kumimoji="1" lang="ja-JP" altLang="en-US" sz="1800"/>
          </a:p>
        </p:txBody>
      </p:sp>
      <p:sp>
        <p:nvSpPr>
          <p:cNvPr id="4" name="タイトル 3">
            <a:extLst>
              <a:ext uri="{FF2B5EF4-FFF2-40B4-BE49-F238E27FC236}">
                <a16:creationId xmlns:a16="http://schemas.microsoft.com/office/drawing/2014/main" id="{42ED02FB-4422-EFAA-EC43-2DE2538B6C8D}"/>
              </a:ext>
            </a:extLst>
          </p:cNvPr>
          <p:cNvSpPr>
            <a:spLocks noGrp="1"/>
          </p:cNvSpPr>
          <p:nvPr>
            <p:ph type="title"/>
          </p:nvPr>
        </p:nvSpPr>
        <p:spPr/>
        <p:txBody>
          <a:bodyPr/>
          <a:lstStyle/>
          <a:p>
            <a:r>
              <a:rPr lang="en-US" altLang="ja-JP"/>
              <a:t>STEP09</a:t>
            </a:r>
            <a:r>
              <a:rPr lang="ja-JP" altLang="en-US"/>
              <a:t>：</a:t>
            </a:r>
            <a:r>
              <a:rPr lang="en-US" altLang="ja-JP"/>
              <a:t> QML</a:t>
            </a:r>
            <a:r>
              <a:rPr lang="ja-JP" altLang="en-US"/>
              <a:t>でビューを作成</a:t>
            </a:r>
            <a:endParaRPr kumimoji="1" lang="ja-JP" altLang="en-US"/>
          </a:p>
        </p:txBody>
      </p:sp>
      <p:pic>
        <p:nvPicPr>
          <p:cNvPr id="8" name="図 7">
            <a:extLst>
              <a:ext uri="{FF2B5EF4-FFF2-40B4-BE49-F238E27FC236}">
                <a16:creationId xmlns:a16="http://schemas.microsoft.com/office/drawing/2014/main" id="{F485E9B0-85B2-42D8-F101-57B02F57C09F}"/>
              </a:ext>
            </a:extLst>
          </p:cNvPr>
          <p:cNvPicPr>
            <a:picLocks noChangeAspect="1"/>
          </p:cNvPicPr>
          <p:nvPr/>
        </p:nvPicPr>
        <p:blipFill>
          <a:blip r:embed="rId3"/>
          <a:stretch>
            <a:fillRect/>
          </a:stretch>
        </p:blipFill>
        <p:spPr>
          <a:xfrm>
            <a:off x="5543625" y="1361681"/>
            <a:ext cx="6317134" cy="3526203"/>
          </a:xfrm>
          <a:prstGeom prst="rect">
            <a:avLst/>
          </a:prstGeom>
        </p:spPr>
      </p:pic>
    </p:spTree>
    <p:extLst>
      <p:ext uri="{BB962C8B-B14F-4D97-AF65-F5344CB8AC3E}">
        <p14:creationId xmlns:p14="http://schemas.microsoft.com/office/powerpoint/2010/main" val="1223047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1C3FEB-E333-F54B-BB73-AD36BA24A5AF}"/>
              </a:ext>
            </a:extLst>
          </p:cNvPr>
          <p:cNvSpPr>
            <a:spLocks noGrp="1"/>
          </p:cNvSpPr>
          <p:nvPr>
            <p:ph type="sldNum" sz="quarter" idx="10"/>
          </p:nvPr>
        </p:nvSpPr>
        <p:spPr/>
        <p:txBody>
          <a:bodyPr/>
          <a:lstStyle/>
          <a:p>
            <a:fld id="{85DE7359-82CA-426A-82FC-991F3028BC1D}" type="slidenum">
              <a:rPr kumimoji="1" lang="ja-JP" altLang="en-US" smtClean="0"/>
              <a:t>41</a:t>
            </a:fld>
            <a:endParaRPr kumimoji="1" lang="ja-JP" altLang="en-US"/>
          </a:p>
        </p:txBody>
      </p:sp>
      <p:sp>
        <p:nvSpPr>
          <p:cNvPr id="3" name="コンテンツ プレースホルダー 2">
            <a:extLst>
              <a:ext uri="{FF2B5EF4-FFF2-40B4-BE49-F238E27FC236}">
                <a16:creationId xmlns:a16="http://schemas.microsoft.com/office/drawing/2014/main" id="{3F9AE98C-674A-E0DE-392E-574B97FB1732}"/>
              </a:ext>
            </a:extLst>
          </p:cNvPr>
          <p:cNvSpPr>
            <a:spLocks noGrp="1"/>
          </p:cNvSpPr>
          <p:nvPr>
            <p:ph idx="1"/>
          </p:nvPr>
        </p:nvSpPr>
        <p:spPr/>
        <p:txBody>
          <a:bodyPr>
            <a:normAutofit/>
          </a:bodyPr>
          <a:lstStyle/>
          <a:p>
            <a:r>
              <a:rPr kumimoji="1" lang="ja-JP" altLang="en-US" sz="1800"/>
              <a:t>レイアウトのコツ</a:t>
            </a:r>
            <a:endParaRPr kumimoji="1" lang="en-US" altLang="ja-JP" sz="1800"/>
          </a:p>
          <a:p>
            <a:pPr lvl="1"/>
            <a:r>
              <a:rPr kumimoji="1" lang="en-US" altLang="ja-JP" sz="1800"/>
              <a:t>Qt</a:t>
            </a:r>
            <a:r>
              <a:rPr kumimoji="1" lang="ja-JP" altLang="en-US" sz="1800"/>
              <a:t> </a:t>
            </a:r>
            <a:r>
              <a:rPr kumimoji="1" lang="en-US" altLang="ja-JP" sz="1800"/>
              <a:t>Quick</a:t>
            </a:r>
            <a:r>
              <a:rPr kumimoji="1" lang="ja-JP" altLang="en-US" sz="1800"/>
              <a:t> </a:t>
            </a:r>
            <a:r>
              <a:rPr kumimoji="1" lang="en-US" altLang="ja-JP" sz="1800"/>
              <a:t>Positioner</a:t>
            </a:r>
            <a:r>
              <a:rPr kumimoji="1" lang="ja-JP" altLang="en-US" sz="1800"/>
              <a:t>と呼ばれる整理用の</a:t>
            </a:r>
            <a:r>
              <a:rPr kumimoji="1" lang="en-US" altLang="ja-JP" sz="1800"/>
              <a:t>Type</a:t>
            </a:r>
            <a:r>
              <a:rPr kumimoji="1" lang="ja-JP" altLang="en-US" sz="1800"/>
              <a:t>を活用する。</a:t>
            </a:r>
            <a:endParaRPr kumimoji="1" lang="en-US" altLang="ja-JP" sz="1800"/>
          </a:p>
          <a:p>
            <a:pPr lvl="2"/>
            <a:r>
              <a:rPr lang="en-US" altLang="ja-JP"/>
              <a:t>Column</a:t>
            </a:r>
            <a:r>
              <a:rPr lang="ja-JP" altLang="en-US"/>
              <a:t>：垂直方向にオブジェクトを配置</a:t>
            </a:r>
            <a:endParaRPr lang="en-US" altLang="ja-JP"/>
          </a:p>
          <a:p>
            <a:pPr lvl="2"/>
            <a:r>
              <a:rPr kumimoji="1" lang="en-US" altLang="ja-JP"/>
              <a:t>Row</a:t>
            </a:r>
            <a:r>
              <a:rPr kumimoji="1" lang="ja-JP" altLang="en-US"/>
              <a:t>：水平方向にオブジェクトを配置</a:t>
            </a:r>
            <a:endParaRPr kumimoji="1" lang="en-US" altLang="ja-JP"/>
          </a:p>
          <a:p>
            <a:pPr lvl="2"/>
            <a:r>
              <a:rPr lang="en-US" altLang="ja-JP"/>
              <a:t>Flow</a:t>
            </a:r>
            <a:r>
              <a:rPr lang="ja-JP" altLang="en-US"/>
              <a:t>：オブジェクトを水平方向に配置し、画面巾に応じて折り返す</a:t>
            </a:r>
            <a:endParaRPr lang="en-US" altLang="ja-JP"/>
          </a:p>
          <a:p>
            <a:pPr lvl="2"/>
            <a:r>
              <a:rPr kumimoji="1" lang="en-US" altLang="ja-JP"/>
              <a:t>Grid</a:t>
            </a:r>
            <a:r>
              <a:rPr kumimoji="1" lang="ja-JP" altLang="en-US"/>
              <a:t>：指定したカラム数に応じて、オブジェクトをグリッド上に配置する</a:t>
            </a:r>
            <a:endParaRPr kumimoji="1" lang="en-US" altLang="ja-JP"/>
          </a:p>
          <a:p>
            <a:pPr lvl="1"/>
            <a:r>
              <a:rPr lang="ja-JP" altLang="en-US" sz="1800"/>
              <a:t>相互の位置関係を</a:t>
            </a:r>
            <a:r>
              <a:rPr lang="en-US" altLang="ja-JP" sz="1800"/>
              <a:t>Anchors</a:t>
            </a:r>
            <a:r>
              <a:rPr lang="ja-JP" altLang="en-US" sz="1800"/>
              <a:t>で指定する</a:t>
            </a:r>
            <a:endParaRPr lang="en-US" altLang="ja-JP" sz="1800"/>
          </a:p>
          <a:p>
            <a:pPr lvl="2"/>
            <a:r>
              <a:rPr kumimoji="1" lang="ja-JP" altLang="en-US"/>
              <a:t>全て座標で定義すると、変更の際にすべて調整となり大変</a:t>
            </a:r>
            <a:endParaRPr kumimoji="1" lang="en-US" altLang="ja-JP"/>
          </a:p>
          <a:p>
            <a:pPr lvl="2"/>
            <a:r>
              <a:rPr lang="ja-JP" altLang="en-US"/>
              <a:t>上下左右のオブジェクト間の位置関係で定義すると、間に割り込ませるのも簡単</a:t>
            </a:r>
            <a:endParaRPr lang="en-US" altLang="ja-JP"/>
          </a:p>
          <a:p>
            <a:endParaRPr kumimoji="1" lang="ja-JP" altLang="en-US"/>
          </a:p>
        </p:txBody>
      </p:sp>
      <p:sp>
        <p:nvSpPr>
          <p:cNvPr id="4" name="タイトル 3">
            <a:extLst>
              <a:ext uri="{FF2B5EF4-FFF2-40B4-BE49-F238E27FC236}">
                <a16:creationId xmlns:a16="http://schemas.microsoft.com/office/drawing/2014/main" id="{76AD9E8A-1AFC-67D8-0470-D0F1D52A910B}"/>
              </a:ext>
            </a:extLst>
          </p:cNvPr>
          <p:cNvSpPr>
            <a:spLocks noGrp="1"/>
          </p:cNvSpPr>
          <p:nvPr>
            <p:ph type="title"/>
          </p:nvPr>
        </p:nvSpPr>
        <p:spPr/>
        <p:txBody>
          <a:bodyPr/>
          <a:lstStyle/>
          <a:p>
            <a:r>
              <a:rPr kumimoji="1" lang="en-US" altLang="ja-JP"/>
              <a:t>STEP09</a:t>
            </a:r>
            <a:r>
              <a:rPr kumimoji="1" lang="ja-JP" altLang="en-US"/>
              <a:t>：</a:t>
            </a:r>
            <a:r>
              <a:rPr lang="en-US" altLang="ja-JP"/>
              <a:t> QML</a:t>
            </a:r>
            <a:r>
              <a:rPr lang="ja-JP" altLang="en-US"/>
              <a:t>でビューを作成</a:t>
            </a:r>
            <a:endParaRPr kumimoji="1" lang="ja-JP" altLang="en-US"/>
          </a:p>
        </p:txBody>
      </p:sp>
    </p:spTree>
    <p:extLst>
      <p:ext uri="{BB962C8B-B14F-4D97-AF65-F5344CB8AC3E}">
        <p14:creationId xmlns:p14="http://schemas.microsoft.com/office/powerpoint/2010/main" val="315201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09B044-245E-C99E-B0D6-5853C4958B6D}"/>
              </a:ext>
            </a:extLst>
          </p:cNvPr>
          <p:cNvSpPr>
            <a:spLocks noGrp="1"/>
          </p:cNvSpPr>
          <p:nvPr>
            <p:ph type="sldNum" sz="quarter" idx="10"/>
          </p:nvPr>
        </p:nvSpPr>
        <p:spPr/>
        <p:txBody>
          <a:bodyPr/>
          <a:lstStyle/>
          <a:p>
            <a:fld id="{85DE7359-82CA-426A-82FC-991F3028BC1D}" type="slidenum">
              <a:rPr kumimoji="1" lang="ja-JP" altLang="en-US" smtClean="0"/>
              <a:t>42</a:t>
            </a:fld>
            <a:endParaRPr kumimoji="1" lang="ja-JP" altLang="en-US"/>
          </a:p>
        </p:txBody>
      </p:sp>
      <p:pic>
        <p:nvPicPr>
          <p:cNvPr id="6" name="コンテンツ プレースホルダー 5">
            <a:extLst>
              <a:ext uri="{FF2B5EF4-FFF2-40B4-BE49-F238E27FC236}">
                <a16:creationId xmlns:a16="http://schemas.microsoft.com/office/drawing/2014/main" id="{D0BBDFF9-DB52-3947-AB92-F08B9E5FB90C}"/>
              </a:ext>
            </a:extLst>
          </p:cNvPr>
          <p:cNvPicPr>
            <a:picLocks noGrp="1" noChangeAspect="1"/>
          </p:cNvPicPr>
          <p:nvPr>
            <p:ph idx="1"/>
          </p:nvPr>
        </p:nvPicPr>
        <p:blipFill>
          <a:blip r:embed="rId2"/>
          <a:stretch>
            <a:fillRect/>
          </a:stretch>
        </p:blipFill>
        <p:spPr>
          <a:xfrm>
            <a:off x="203113" y="1087438"/>
            <a:ext cx="3915322" cy="5122784"/>
          </a:xfrm>
        </p:spPr>
      </p:pic>
      <p:sp>
        <p:nvSpPr>
          <p:cNvPr id="4" name="タイトル 3">
            <a:extLst>
              <a:ext uri="{FF2B5EF4-FFF2-40B4-BE49-F238E27FC236}">
                <a16:creationId xmlns:a16="http://schemas.microsoft.com/office/drawing/2014/main" id="{0A215AD4-9C45-C0A4-3668-D89DD3DD9028}"/>
              </a:ext>
            </a:extLst>
          </p:cNvPr>
          <p:cNvSpPr>
            <a:spLocks noGrp="1"/>
          </p:cNvSpPr>
          <p:nvPr>
            <p:ph type="title"/>
          </p:nvPr>
        </p:nvSpPr>
        <p:spPr/>
        <p:txBody>
          <a:bodyPr/>
          <a:lstStyle/>
          <a:p>
            <a:r>
              <a:rPr kumimoji="1" lang="en-US" altLang="ja-JP"/>
              <a:t>STEP09</a:t>
            </a:r>
            <a:r>
              <a:rPr kumimoji="1" lang="ja-JP" altLang="en-US"/>
              <a:t>：ビューの作成</a:t>
            </a:r>
          </a:p>
        </p:txBody>
      </p:sp>
      <p:pic>
        <p:nvPicPr>
          <p:cNvPr id="8" name="図 7">
            <a:extLst>
              <a:ext uri="{FF2B5EF4-FFF2-40B4-BE49-F238E27FC236}">
                <a16:creationId xmlns:a16="http://schemas.microsoft.com/office/drawing/2014/main" id="{CBD2E748-03D5-69EC-732B-EAF3150BCDC7}"/>
              </a:ext>
            </a:extLst>
          </p:cNvPr>
          <p:cNvPicPr>
            <a:picLocks noChangeAspect="1"/>
          </p:cNvPicPr>
          <p:nvPr/>
        </p:nvPicPr>
        <p:blipFill rotWithShape="1">
          <a:blip r:embed="rId3"/>
          <a:srcRect t="4290" b="12654"/>
          <a:stretch/>
        </p:blipFill>
        <p:spPr>
          <a:xfrm>
            <a:off x="4118435" y="1271998"/>
            <a:ext cx="4065361" cy="3572375"/>
          </a:xfrm>
          <a:prstGeom prst="rect">
            <a:avLst/>
          </a:prstGeom>
        </p:spPr>
      </p:pic>
      <p:pic>
        <p:nvPicPr>
          <p:cNvPr id="12" name="図 11">
            <a:extLst>
              <a:ext uri="{FF2B5EF4-FFF2-40B4-BE49-F238E27FC236}">
                <a16:creationId xmlns:a16="http://schemas.microsoft.com/office/drawing/2014/main" id="{35C571C7-DC79-58CB-F077-C2564A131B56}"/>
              </a:ext>
            </a:extLst>
          </p:cNvPr>
          <p:cNvPicPr>
            <a:picLocks noChangeAspect="1"/>
          </p:cNvPicPr>
          <p:nvPr/>
        </p:nvPicPr>
        <p:blipFill>
          <a:blip r:embed="rId4"/>
          <a:stretch>
            <a:fillRect/>
          </a:stretch>
        </p:blipFill>
        <p:spPr>
          <a:xfrm>
            <a:off x="8183796" y="1271998"/>
            <a:ext cx="3965335" cy="3572374"/>
          </a:xfrm>
          <a:prstGeom prst="rect">
            <a:avLst/>
          </a:prstGeom>
        </p:spPr>
      </p:pic>
      <p:sp>
        <p:nvSpPr>
          <p:cNvPr id="3" name="正方形/長方形 2">
            <a:extLst>
              <a:ext uri="{FF2B5EF4-FFF2-40B4-BE49-F238E27FC236}">
                <a16:creationId xmlns:a16="http://schemas.microsoft.com/office/drawing/2014/main" id="{F1AAF3BE-11B8-7626-3C7B-F4891D8D3B9D}"/>
              </a:ext>
            </a:extLst>
          </p:cNvPr>
          <p:cNvSpPr/>
          <p:nvPr/>
        </p:nvSpPr>
        <p:spPr>
          <a:xfrm>
            <a:off x="825869" y="2703297"/>
            <a:ext cx="2615600" cy="555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98E4E12-49AB-3A7E-3111-CCB62852B52F}"/>
              </a:ext>
            </a:extLst>
          </p:cNvPr>
          <p:cNvSpPr txBox="1"/>
          <p:nvPr/>
        </p:nvSpPr>
        <p:spPr>
          <a:xfrm>
            <a:off x="2735448" y="2686674"/>
            <a:ext cx="2005743" cy="338554"/>
          </a:xfrm>
          <a:prstGeom prst="rect">
            <a:avLst/>
          </a:prstGeom>
          <a:noFill/>
        </p:spPr>
        <p:txBody>
          <a:bodyPr wrap="square" rtlCol="0">
            <a:spAutoFit/>
          </a:bodyPr>
          <a:lstStyle/>
          <a:p>
            <a:r>
              <a:rPr kumimoji="1" lang="en-US" altLang="ja-JP" sz="1600">
                <a:solidFill>
                  <a:srgbClr val="FF0000"/>
                </a:solidFill>
              </a:rPr>
              <a:t>model</a:t>
            </a:r>
            <a:endParaRPr kumimoji="1" lang="ja-JP" altLang="en-US" sz="1600">
              <a:solidFill>
                <a:srgbClr val="FF0000"/>
              </a:solidFill>
            </a:endParaRPr>
          </a:p>
        </p:txBody>
      </p:sp>
      <p:sp>
        <p:nvSpPr>
          <p:cNvPr id="7" name="正方形/長方形 6">
            <a:extLst>
              <a:ext uri="{FF2B5EF4-FFF2-40B4-BE49-F238E27FC236}">
                <a16:creationId xmlns:a16="http://schemas.microsoft.com/office/drawing/2014/main" id="{F550241B-35C7-1598-58E4-A8E7F6FBF77E}"/>
              </a:ext>
            </a:extLst>
          </p:cNvPr>
          <p:cNvSpPr/>
          <p:nvPr/>
        </p:nvSpPr>
        <p:spPr>
          <a:xfrm>
            <a:off x="1202713" y="5367487"/>
            <a:ext cx="2615600" cy="555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81D8C2-9F3B-5B7B-18E6-4E96BFCEBE36}"/>
              </a:ext>
            </a:extLst>
          </p:cNvPr>
          <p:cNvSpPr txBox="1"/>
          <p:nvPr/>
        </p:nvSpPr>
        <p:spPr>
          <a:xfrm>
            <a:off x="2779785" y="5028933"/>
            <a:ext cx="2005743" cy="338554"/>
          </a:xfrm>
          <a:prstGeom prst="rect">
            <a:avLst/>
          </a:prstGeom>
          <a:noFill/>
        </p:spPr>
        <p:txBody>
          <a:bodyPr wrap="square" rtlCol="0">
            <a:spAutoFit/>
          </a:bodyPr>
          <a:lstStyle/>
          <a:p>
            <a:r>
              <a:rPr kumimoji="1" lang="ja-JP" altLang="en-US" sz="1600">
                <a:solidFill>
                  <a:srgbClr val="FF0000"/>
                </a:solidFill>
              </a:rPr>
              <a:t>表示領域</a:t>
            </a:r>
          </a:p>
        </p:txBody>
      </p:sp>
      <p:sp>
        <p:nvSpPr>
          <p:cNvPr id="10" name="テキスト ボックス 9">
            <a:extLst>
              <a:ext uri="{FF2B5EF4-FFF2-40B4-BE49-F238E27FC236}">
                <a16:creationId xmlns:a16="http://schemas.microsoft.com/office/drawing/2014/main" id="{32FE1402-1E5B-2126-126B-BD95F83AEED9}"/>
              </a:ext>
            </a:extLst>
          </p:cNvPr>
          <p:cNvSpPr txBox="1"/>
          <p:nvPr/>
        </p:nvSpPr>
        <p:spPr>
          <a:xfrm>
            <a:off x="7030885" y="4240609"/>
            <a:ext cx="2005743" cy="338554"/>
          </a:xfrm>
          <a:prstGeom prst="rect">
            <a:avLst/>
          </a:prstGeom>
          <a:noFill/>
        </p:spPr>
        <p:txBody>
          <a:bodyPr wrap="square" rtlCol="0">
            <a:spAutoFit/>
          </a:bodyPr>
          <a:lstStyle/>
          <a:p>
            <a:r>
              <a:rPr kumimoji="1" lang="ja-JP" altLang="en-US" sz="1600">
                <a:solidFill>
                  <a:srgbClr val="FF0000"/>
                </a:solidFill>
              </a:rPr>
              <a:t>フレーム</a:t>
            </a:r>
            <a:r>
              <a:rPr kumimoji="1" lang="en-US" altLang="ja-JP" sz="1600">
                <a:solidFill>
                  <a:srgbClr val="FF0000"/>
                </a:solidFill>
              </a:rPr>
              <a:t>ID</a:t>
            </a:r>
            <a:endParaRPr kumimoji="1" lang="ja-JP" altLang="en-US" sz="1600">
              <a:solidFill>
                <a:srgbClr val="FF0000"/>
              </a:solidFill>
            </a:endParaRPr>
          </a:p>
        </p:txBody>
      </p:sp>
      <p:sp>
        <p:nvSpPr>
          <p:cNvPr id="11" name="正方形/長方形 10">
            <a:extLst>
              <a:ext uri="{FF2B5EF4-FFF2-40B4-BE49-F238E27FC236}">
                <a16:creationId xmlns:a16="http://schemas.microsoft.com/office/drawing/2014/main" id="{B1B1CDCD-FBE6-2955-27B3-9DF881A5A3B3}"/>
              </a:ext>
            </a:extLst>
          </p:cNvPr>
          <p:cNvSpPr/>
          <p:nvPr/>
        </p:nvSpPr>
        <p:spPr>
          <a:xfrm>
            <a:off x="5419771" y="3842716"/>
            <a:ext cx="2868018" cy="795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E28442B-AF88-4FB7-005C-5E02B3FB0620}"/>
              </a:ext>
            </a:extLst>
          </p:cNvPr>
          <p:cNvSpPr/>
          <p:nvPr/>
        </p:nvSpPr>
        <p:spPr>
          <a:xfrm>
            <a:off x="9381139" y="2429549"/>
            <a:ext cx="2717979" cy="87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FAC9D4B-EE48-72C2-9D3B-FF3C7D2E30A7}"/>
              </a:ext>
            </a:extLst>
          </p:cNvPr>
          <p:cNvSpPr txBox="1"/>
          <p:nvPr/>
        </p:nvSpPr>
        <p:spPr>
          <a:xfrm>
            <a:off x="10166463" y="2961599"/>
            <a:ext cx="2145377" cy="338554"/>
          </a:xfrm>
          <a:prstGeom prst="rect">
            <a:avLst/>
          </a:prstGeom>
          <a:noFill/>
        </p:spPr>
        <p:txBody>
          <a:bodyPr wrap="square" rtlCol="0">
            <a:spAutoFit/>
          </a:bodyPr>
          <a:lstStyle/>
          <a:p>
            <a:r>
              <a:rPr kumimoji="1" lang="ja-JP" altLang="en-US" sz="1600">
                <a:solidFill>
                  <a:srgbClr val="FF0000"/>
                </a:solidFill>
              </a:rPr>
              <a:t>フレーム</a:t>
            </a:r>
            <a:r>
              <a:rPr lang="ja-JP" altLang="en-US" sz="1600">
                <a:solidFill>
                  <a:srgbClr val="FF0000"/>
                </a:solidFill>
              </a:rPr>
              <a:t>メッセージ</a:t>
            </a:r>
            <a:endParaRPr kumimoji="1" lang="ja-JP" altLang="en-US" sz="1600">
              <a:solidFill>
                <a:srgbClr val="FF0000"/>
              </a:solidFill>
            </a:endParaRPr>
          </a:p>
        </p:txBody>
      </p:sp>
      <p:sp>
        <p:nvSpPr>
          <p:cNvPr id="15" name="正方形/長方形 14">
            <a:extLst>
              <a:ext uri="{FF2B5EF4-FFF2-40B4-BE49-F238E27FC236}">
                <a16:creationId xmlns:a16="http://schemas.microsoft.com/office/drawing/2014/main" id="{F657F3BF-94E8-239E-0A00-8AF9EE5D3A4E}"/>
              </a:ext>
            </a:extLst>
          </p:cNvPr>
          <p:cNvSpPr/>
          <p:nvPr/>
        </p:nvSpPr>
        <p:spPr>
          <a:xfrm>
            <a:off x="9012415" y="3429000"/>
            <a:ext cx="3086703" cy="1150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2258FE1-4FEF-887D-5EE3-D9FCFC5EB8CA}"/>
              </a:ext>
            </a:extLst>
          </p:cNvPr>
          <p:cNvSpPr txBox="1"/>
          <p:nvPr/>
        </p:nvSpPr>
        <p:spPr>
          <a:xfrm>
            <a:off x="11139055" y="4232295"/>
            <a:ext cx="894255" cy="338554"/>
          </a:xfrm>
          <a:prstGeom prst="rect">
            <a:avLst/>
          </a:prstGeom>
          <a:noFill/>
        </p:spPr>
        <p:txBody>
          <a:bodyPr wrap="square" rtlCol="0">
            <a:spAutoFit/>
          </a:bodyPr>
          <a:lstStyle/>
          <a:p>
            <a:r>
              <a:rPr lang="ja-JP" altLang="en-US" sz="1600">
                <a:solidFill>
                  <a:srgbClr val="FF0000"/>
                </a:solidFill>
              </a:rPr>
              <a:t>ボタン</a:t>
            </a:r>
            <a:endParaRPr kumimoji="1" lang="ja-JP" altLang="en-US" sz="1600">
              <a:solidFill>
                <a:srgbClr val="FF0000"/>
              </a:solidFill>
            </a:endParaRPr>
          </a:p>
        </p:txBody>
      </p:sp>
    </p:spTree>
    <p:extLst>
      <p:ext uri="{BB962C8B-B14F-4D97-AF65-F5344CB8AC3E}">
        <p14:creationId xmlns:p14="http://schemas.microsoft.com/office/powerpoint/2010/main" val="165870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8877E8-B3FF-24CD-3BE3-D436093544E3}"/>
              </a:ext>
            </a:extLst>
          </p:cNvPr>
          <p:cNvSpPr>
            <a:spLocks noGrp="1"/>
          </p:cNvSpPr>
          <p:nvPr>
            <p:ph type="sldNum" sz="quarter" idx="10"/>
          </p:nvPr>
        </p:nvSpPr>
        <p:spPr/>
        <p:txBody>
          <a:bodyPr/>
          <a:lstStyle/>
          <a:p>
            <a:fld id="{85DE7359-82CA-426A-82FC-991F3028BC1D}" type="slidenum">
              <a:rPr kumimoji="1" lang="ja-JP" altLang="en-US" smtClean="0"/>
              <a:t>43</a:t>
            </a:fld>
            <a:endParaRPr kumimoji="1" lang="ja-JP" altLang="en-US"/>
          </a:p>
        </p:txBody>
      </p:sp>
      <p:sp>
        <p:nvSpPr>
          <p:cNvPr id="3" name="コンテンツ プレースホルダー 2">
            <a:extLst>
              <a:ext uri="{FF2B5EF4-FFF2-40B4-BE49-F238E27FC236}">
                <a16:creationId xmlns:a16="http://schemas.microsoft.com/office/drawing/2014/main" id="{463D4A74-C159-6374-64AA-D7AC1F1A2542}"/>
              </a:ext>
            </a:extLst>
          </p:cNvPr>
          <p:cNvSpPr>
            <a:spLocks noGrp="1"/>
          </p:cNvSpPr>
          <p:nvPr>
            <p:ph idx="1"/>
          </p:nvPr>
        </p:nvSpPr>
        <p:spPr/>
        <p:txBody>
          <a:bodyPr>
            <a:normAutofit/>
          </a:bodyPr>
          <a:lstStyle/>
          <a:p>
            <a:r>
              <a:rPr kumimoji="1" lang="en-US" altLang="ja-JP" sz="1600"/>
              <a:t>Model</a:t>
            </a:r>
            <a:r>
              <a:rPr kumimoji="1" lang="ja-JP" altLang="en-US" sz="1600"/>
              <a:t>は、「</a:t>
            </a:r>
            <a:r>
              <a:rPr lang="ja-JP" altLang="en-US" sz="1600"/>
              <a:t>最終受信メッセージ」を管理し、変更が発生した際にはシグナル通知を行う。</a:t>
            </a:r>
            <a:endParaRPr lang="en-US" altLang="ja-JP" sz="1600"/>
          </a:p>
          <a:p>
            <a:r>
              <a:rPr kumimoji="1" lang="en-US" altLang="ja-JP" sz="1600"/>
              <a:t>Controller</a:t>
            </a:r>
            <a:r>
              <a:rPr kumimoji="1" lang="ja-JP" altLang="en-US" sz="1600"/>
              <a:t>は、「メッセージ送信」のシグナルを受けメッセージを逆順にし</a:t>
            </a:r>
            <a:r>
              <a:rPr kumimoji="1" lang="en-US" altLang="ja-JP" sz="1600"/>
              <a:t>Model</a:t>
            </a:r>
            <a:r>
              <a:rPr lang="ja-JP" altLang="en-US" sz="1600"/>
              <a:t>に引き渡す</a:t>
            </a:r>
            <a:endParaRPr lang="en-US" altLang="ja-JP" sz="1600"/>
          </a:p>
          <a:p>
            <a:r>
              <a:rPr kumimoji="1" lang="ja-JP" altLang="en-US" sz="1600"/>
              <a:t>下図はヘッダファイル</a:t>
            </a:r>
          </a:p>
        </p:txBody>
      </p:sp>
      <p:sp>
        <p:nvSpPr>
          <p:cNvPr id="4" name="タイトル 3">
            <a:extLst>
              <a:ext uri="{FF2B5EF4-FFF2-40B4-BE49-F238E27FC236}">
                <a16:creationId xmlns:a16="http://schemas.microsoft.com/office/drawing/2014/main" id="{73B73A22-38B5-0A44-3543-EB29309DB8D1}"/>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6" name="図 5">
            <a:extLst>
              <a:ext uri="{FF2B5EF4-FFF2-40B4-BE49-F238E27FC236}">
                <a16:creationId xmlns:a16="http://schemas.microsoft.com/office/drawing/2014/main" id="{58A34674-3B4D-F5AE-1855-9CD405357CDE}"/>
              </a:ext>
            </a:extLst>
          </p:cNvPr>
          <p:cNvPicPr>
            <a:picLocks noChangeAspect="1"/>
          </p:cNvPicPr>
          <p:nvPr/>
        </p:nvPicPr>
        <p:blipFill>
          <a:blip r:embed="rId2"/>
          <a:stretch>
            <a:fillRect/>
          </a:stretch>
        </p:blipFill>
        <p:spPr>
          <a:xfrm>
            <a:off x="7013368" y="2224927"/>
            <a:ext cx="4801270" cy="3749563"/>
          </a:xfrm>
          <a:prstGeom prst="rect">
            <a:avLst/>
          </a:prstGeom>
        </p:spPr>
      </p:pic>
      <p:pic>
        <p:nvPicPr>
          <p:cNvPr id="8" name="図 7">
            <a:extLst>
              <a:ext uri="{FF2B5EF4-FFF2-40B4-BE49-F238E27FC236}">
                <a16:creationId xmlns:a16="http://schemas.microsoft.com/office/drawing/2014/main" id="{05DCADC0-0586-A297-21B5-279ACD7F83A8}"/>
              </a:ext>
            </a:extLst>
          </p:cNvPr>
          <p:cNvPicPr>
            <a:picLocks noChangeAspect="1"/>
          </p:cNvPicPr>
          <p:nvPr/>
        </p:nvPicPr>
        <p:blipFill>
          <a:blip r:embed="rId3"/>
          <a:stretch>
            <a:fillRect/>
          </a:stretch>
        </p:blipFill>
        <p:spPr>
          <a:xfrm>
            <a:off x="692285" y="2224927"/>
            <a:ext cx="6165441" cy="3749563"/>
          </a:xfrm>
          <a:prstGeom prst="rect">
            <a:avLst/>
          </a:prstGeom>
        </p:spPr>
      </p:pic>
    </p:spTree>
    <p:extLst>
      <p:ext uri="{BB962C8B-B14F-4D97-AF65-F5344CB8AC3E}">
        <p14:creationId xmlns:p14="http://schemas.microsoft.com/office/powerpoint/2010/main" val="200309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15302C-BB51-EAF2-35F9-230257D719E5}"/>
              </a:ext>
            </a:extLst>
          </p:cNvPr>
          <p:cNvSpPr>
            <a:spLocks noGrp="1"/>
          </p:cNvSpPr>
          <p:nvPr>
            <p:ph type="sldNum" sz="quarter" idx="10"/>
          </p:nvPr>
        </p:nvSpPr>
        <p:spPr/>
        <p:txBody>
          <a:bodyPr/>
          <a:lstStyle/>
          <a:p>
            <a:fld id="{85DE7359-82CA-426A-82FC-991F3028BC1D}" type="slidenum">
              <a:rPr kumimoji="1" lang="ja-JP" altLang="en-US" smtClean="0"/>
              <a:t>44</a:t>
            </a:fld>
            <a:endParaRPr kumimoji="1" lang="ja-JP" altLang="en-US"/>
          </a:p>
        </p:txBody>
      </p:sp>
      <p:sp>
        <p:nvSpPr>
          <p:cNvPr id="3" name="コンテンツ プレースホルダー 2">
            <a:extLst>
              <a:ext uri="{FF2B5EF4-FFF2-40B4-BE49-F238E27FC236}">
                <a16:creationId xmlns:a16="http://schemas.microsoft.com/office/drawing/2014/main" id="{5E05A904-95ED-1098-A500-436A96204E8A}"/>
              </a:ext>
            </a:extLst>
          </p:cNvPr>
          <p:cNvSpPr>
            <a:spLocks noGrp="1"/>
          </p:cNvSpPr>
          <p:nvPr>
            <p:ph idx="1"/>
          </p:nvPr>
        </p:nvSpPr>
        <p:spPr/>
        <p:txBody>
          <a:bodyPr>
            <a:normAutofit/>
          </a:bodyPr>
          <a:lstStyle/>
          <a:p>
            <a:r>
              <a:rPr lang="ja-JP" altLang="en-US" sz="1600"/>
              <a:t>実処理の実装</a:t>
            </a:r>
            <a:endParaRPr lang="en-US" altLang="ja-JP" sz="1600"/>
          </a:p>
          <a:p>
            <a:r>
              <a:rPr kumimoji="1" lang="en-US" altLang="ja-JP" sz="1600"/>
              <a:t>Model</a:t>
            </a:r>
            <a:r>
              <a:rPr kumimoji="1" lang="ja-JP" altLang="en-US" sz="1600"/>
              <a:t>では値の更新を行ったら通知を忘れずに実装する（</a:t>
            </a:r>
            <a:r>
              <a:rPr kumimoji="1" lang="en-US" altLang="ja-JP" sz="1600"/>
              <a:t>emit </a:t>
            </a:r>
            <a:r>
              <a:rPr kumimoji="1" lang="en-US" altLang="ja-JP" sz="1600" err="1"/>
              <a:t>xxxxx</a:t>
            </a:r>
            <a:r>
              <a:rPr kumimoji="1" lang="ja-JP" altLang="en-US" sz="1600"/>
              <a:t>）</a:t>
            </a:r>
            <a:endParaRPr kumimoji="1" lang="en-US" altLang="ja-JP" sz="1600"/>
          </a:p>
          <a:p>
            <a:r>
              <a:rPr lang="en-US" altLang="ja-JP" sz="1600"/>
              <a:t>Controller</a:t>
            </a:r>
            <a:r>
              <a:rPr lang="ja-JP" altLang="en-US" sz="1600"/>
              <a:t>は本章ではダミー実装</a:t>
            </a:r>
            <a:endParaRPr kumimoji="1" lang="ja-JP" altLang="en-US" sz="1600"/>
          </a:p>
        </p:txBody>
      </p:sp>
      <p:sp>
        <p:nvSpPr>
          <p:cNvPr id="4" name="タイトル 3">
            <a:extLst>
              <a:ext uri="{FF2B5EF4-FFF2-40B4-BE49-F238E27FC236}">
                <a16:creationId xmlns:a16="http://schemas.microsoft.com/office/drawing/2014/main" id="{63A63973-1D4B-0D18-ACFD-C9BB16C3960D}"/>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12" name="図 11">
            <a:extLst>
              <a:ext uri="{FF2B5EF4-FFF2-40B4-BE49-F238E27FC236}">
                <a16:creationId xmlns:a16="http://schemas.microsoft.com/office/drawing/2014/main" id="{C7B0D3BC-1B0C-F97A-819A-28C76470DA45}"/>
              </a:ext>
            </a:extLst>
          </p:cNvPr>
          <p:cNvPicPr>
            <a:picLocks noChangeAspect="1"/>
          </p:cNvPicPr>
          <p:nvPr/>
        </p:nvPicPr>
        <p:blipFill>
          <a:blip r:embed="rId2"/>
          <a:stretch>
            <a:fillRect/>
          </a:stretch>
        </p:blipFill>
        <p:spPr>
          <a:xfrm>
            <a:off x="1061936" y="2391172"/>
            <a:ext cx="4443080" cy="2713098"/>
          </a:xfrm>
          <a:prstGeom prst="rect">
            <a:avLst/>
          </a:prstGeom>
        </p:spPr>
      </p:pic>
      <p:pic>
        <p:nvPicPr>
          <p:cNvPr id="14" name="図 13">
            <a:extLst>
              <a:ext uri="{FF2B5EF4-FFF2-40B4-BE49-F238E27FC236}">
                <a16:creationId xmlns:a16="http://schemas.microsoft.com/office/drawing/2014/main" id="{41409B21-7F24-7ADB-24BA-4F4178C4C586}"/>
              </a:ext>
            </a:extLst>
          </p:cNvPr>
          <p:cNvPicPr>
            <a:picLocks noChangeAspect="1"/>
          </p:cNvPicPr>
          <p:nvPr/>
        </p:nvPicPr>
        <p:blipFill>
          <a:blip r:embed="rId3"/>
          <a:stretch>
            <a:fillRect/>
          </a:stretch>
        </p:blipFill>
        <p:spPr>
          <a:xfrm>
            <a:off x="5874667" y="2391172"/>
            <a:ext cx="5273776" cy="3132257"/>
          </a:xfrm>
          <a:prstGeom prst="rect">
            <a:avLst/>
          </a:prstGeom>
        </p:spPr>
      </p:pic>
    </p:spTree>
    <p:extLst>
      <p:ext uri="{BB962C8B-B14F-4D97-AF65-F5344CB8AC3E}">
        <p14:creationId xmlns:p14="http://schemas.microsoft.com/office/powerpoint/2010/main" val="3722884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8209803-9122-38F7-1051-771866CBC244}"/>
              </a:ext>
            </a:extLst>
          </p:cNvPr>
          <p:cNvSpPr>
            <a:spLocks noGrp="1"/>
          </p:cNvSpPr>
          <p:nvPr>
            <p:ph type="sldNum" sz="quarter" idx="10"/>
          </p:nvPr>
        </p:nvSpPr>
        <p:spPr/>
        <p:txBody>
          <a:bodyPr/>
          <a:lstStyle/>
          <a:p>
            <a:fld id="{85DE7359-82CA-426A-82FC-991F3028BC1D}" type="slidenum">
              <a:rPr kumimoji="1" lang="ja-JP" altLang="en-US" smtClean="0"/>
              <a:t>45</a:t>
            </a:fld>
            <a:endParaRPr kumimoji="1" lang="ja-JP" altLang="en-US"/>
          </a:p>
        </p:txBody>
      </p:sp>
      <p:sp>
        <p:nvSpPr>
          <p:cNvPr id="3" name="コンテンツ プレースホルダー 2">
            <a:extLst>
              <a:ext uri="{FF2B5EF4-FFF2-40B4-BE49-F238E27FC236}">
                <a16:creationId xmlns:a16="http://schemas.microsoft.com/office/drawing/2014/main" id="{BF8A05ED-C388-F4F5-72F3-F94FB57158DB}"/>
              </a:ext>
            </a:extLst>
          </p:cNvPr>
          <p:cNvSpPr>
            <a:spLocks noGrp="1"/>
          </p:cNvSpPr>
          <p:nvPr>
            <p:ph idx="1"/>
          </p:nvPr>
        </p:nvSpPr>
        <p:spPr/>
        <p:txBody>
          <a:bodyPr>
            <a:normAutofit/>
          </a:bodyPr>
          <a:lstStyle/>
          <a:p>
            <a:r>
              <a:rPr lang="en-US" altLang="ja-JP" sz="1600"/>
              <a:t>main.cpp </a:t>
            </a:r>
            <a:r>
              <a:rPr lang="ja-JP" altLang="en-US" sz="1600"/>
              <a:t>と </a:t>
            </a:r>
            <a:r>
              <a:rPr lang="en-US" altLang="ja-JP" sz="1600" err="1"/>
              <a:t>main.qml</a:t>
            </a:r>
            <a:r>
              <a:rPr lang="en-US" altLang="ja-JP" sz="1600"/>
              <a:t> </a:t>
            </a:r>
            <a:r>
              <a:rPr lang="ja-JP" altLang="en-US" sz="1600"/>
              <a:t>に </a:t>
            </a:r>
            <a:r>
              <a:rPr lang="en-US" altLang="ja-JP" sz="1600"/>
              <a:t>Model/Controller</a:t>
            </a:r>
            <a:r>
              <a:rPr lang="ja-JP" altLang="en-US" sz="1600"/>
              <a:t>に関連する処理を記載</a:t>
            </a:r>
            <a:endParaRPr kumimoji="1" lang="ja-JP" altLang="en-US" sz="1600"/>
          </a:p>
        </p:txBody>
      </p:sp>
      <p:sp>
        <p:nvSpPr>
          <p:cNvPr id="4" name="タイトル 3">
            <a:extLst>
              <a:ext uri="{FF2B5EF4-FFF2-40B4-BE49-F238E27FC236}">
                <a16:creationId xmlns:a16="http://schemas.microsoft.com/office/drawing/2014/main" id="{DA3E5FFE-469C-5151-6AAB-F48FAB4EA024}"/>
              </a:ext>
            </a:extLst>
          </p:cNvPr>
          <p:cNvSpPr>
            <a:spLocks noGrp="1"/>
          </p:cNvSpPr>
          <p:nvPr>
            <p:ph type="title"/>
          </p:nvPr>
        </p:nvSpPr>
        <p:spPr/>
        <p:txBody>
          <a:bodyPr/>
          <a:lstStyle/>
          <a:p>
            <a:r>
              <a:rPr kumimoji="1" lang="en-US" altLang="ja-JP"/>
              <a:t>STEP10</a:t>
            </a:r>
            <a:r>
              <a:rPr kumimoji="1" lang="ja-JP" altLang="en-US"/>
              <a:t>：</a:t>
            </a:r>
            <a:r>
              <a:rPr lang="en-US" altLang="ja-JP"/>
              <a:t> C++</a:t>
            </a:r>
            <a:r>
              <a:rPr lang="ja-JP" altLang="en-US"/>
              <a:t>でモデルとコントローラを作成</a:t>
            </a:r>
            <a:endParaRPr kumimoji="1" lang="ja-JP" altLang="en-US"/>
          </a:p>
        </p:txBody>
      </p:sp>
      <p:pic>
        <p:nvPicPr>
          <p:cNvPr id="6" name="図 5">
            <a:extLst>
              <a:ext uri="{FF2B5EF4-FFF2-40B4-BE49-F238E27FC236}">
                <a16:creationId xmlns:a16="http://schemas.microsoft.com/office/drawing/2014/main" id="{AC3E4660-6160-AFA0-C929-3562FF460474}"/>
              </a:ext>
            </a:extLst>
          </p:cNvPr>
          <p:cNvPicPr>
            <a:picLocks noChangeAspect="1"/>
          </p:cNvPicPr>
          <p:nvPr/>
        </p:nvPicPr>
        <p:blipFill>
          <a:blip r:embed="rId2"/>
          <a:stretch>
            <a:fillRect/>
          </a:stretch>
        </p:blipFill>
        <p:spPr>
          <a:xfrm>
            <a:off x="769359" y="1502209"/>
            <a:ext cx="5098491" cy="4610743"/>
          </a:xfrm>
          <a:prstGeom prst="rect">
            <a:avLst/>
          </a:prstGeom>
        </p:spPr>
      </p:pic>
      <p:pic>
        <p:nvPicPr>
          <p:cNvPr id="8" name="図 7">
            <a:extLst>
              <a:ext uri="{FF2B5EF4-FFF2-40B4-BE49-F238E27FC236}">
                <a16:creationId xmlns:a16="http://schemas.microsoft.com/office/drawing/2014/main" id="{0B012E9F-34DE-134C-4CF8-78341D426A2C}"/>
              </a:ext>
            </a:extLst>
          </p:cNvPr>
          <p:cNvPicPr>
            <a:picLocks noChangeAspect="1"/>
          </p:cNvPicPr>
          <p:nvPr/>
        </p:nvPicPr>
        <p:blipFill>
          <a:blip r:embed="rId3"/>
          <a:stretch>
            <a:fillRect/>
          </a:stretch>
        </p:blipFill>
        <p:spPr>
          <a:xfrm>
            <a:off x="6194340" y="1490777"/>
            <a:ext cx="5159460" cy="2316803"/>
          </a:xfrm>
          <a:prstGeom prst="rect">
            <a:avLst/>
          </a:prstGeom>
        </p:spPr>
      </p:pic>
      <p:sp>
        <p:nvSpPr>
          <p:cNvPr id="9" name="正方形/長方形 8">
            <a:extLst>
              <a:ext uri="{FF2B5EF4-FFF2-40B4-BE49-F238E27FC236}">
                <a16:creationId xmlns:a16="http://schemas.microsoft.com/office/drawing/2014/main" id="{AF9A19BC-95C2-0C1A-E902-57FCF79B01C7}"/>
              </a:ext>
            </a:extLst>
          </p:cNvPr>
          <p:cNvSpPr/>
          <p:nvPr/>
        </p:nvSpPr>
        <p:spPr>
          <a:xfrm>
            <a:off x="1127426" y="2178004"/>
            <a:ext cx="1975697"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9FA4F03-1DCF-13DD-A149-F792B05B22E5}"/>
              </a:ext>
            </a:extLst>
          </p:cNvPr>
          <p:cNvSpPr/>
          <p:nvPr/>
        </p:nvSpPr>
        <p:spPr>
          <a:xfrm>
            <a:off x="1342907" y="3622258"/>
            <a:ext cx="4593784" cy="949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A27C603-5ABB-90FD-2F35-1D13BEFD1E30}"/>
              </a:ext>
            </a:extLst>
          </p:cNvPr>
          <p:cNvSpPr/>
          <p:nvPr/>
        </p:nvSpPr>
        <p:spPr>
          <a:xfrm>
            <a:off x="6913613" y="2004224"/>
            <a:ext cx="4039732" cy="631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6B3FC0E-BB1C-5F28-D503-470AC507051A}"/>
              </a:ext>
            </a:extLst>
          </p:cNvPr>
          <p:cNvSpPr/>
          <p:nvPr/>
        </p:nvSpPr>
        <p:spPr>
          <a:xfrm>
            <a:off x="7104924" y="3060541"/>
            <a:ext cx="4039732" cy="631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8958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F579E18-0E02-F4C1-019A-3BAEE164A513}"/>
              </a:ext>
            </a:extLst>
          </p:cNvPr>
          <p:cNvSpPr>
            <a:spLocks noGrp="1"/>
          </p:cNvSpPr>
          <p:nvPr>
            <p:ph type="sldNum" sz="quarter" idx="10"/>
          </p:nvPr>
        </p:nvSpPr>
        <p:spPr/>
        <p:txBody>
          <a:bodyPr/>
          <a:lstStyle/>
          <a:p>
            <a:fld id="{85DE7359-82CA-426A-82FC-991F3028BC1D}" type="slidenum">
              <a:rPr kumimoji="1" lang="ja-JP" altLang="en-US" smtClean="0"/>
              <a:t>46</a:t>
            </a:fld>
            <a:endParaRPr kumimoji="1" lang="ja-JP" altLang="en-US"/>
          </a:p>
        </p:txBody>
      </p:sp>
      <p:sp>
        <p:nvSpPr>
          <p:cNvPr id="3" name="コンテンツ プレースホルダー 2">
            <a:extLst>
              <a:ext uri="{FF2B5EF4-FFF2-40B4-BE49-F238E27FC236}">
                <a16:creationId xmlns:a16="http://schemas.microsoft.com/office/drawing/2014/main" id="{7766BD27-494D-1182-4E97-EC4AB6BC55BA}"/>
              </a:ext>
            </a:extLst>
          </p:cNvPr>
          <p:cNvSpPr>
            <a:spLocks noGrp="1"/>
          </p:cNvSpPr>
          <p:nvPr>
            <p:ph idx="1"/>
          </p:nvPr>
        </p:nvSpPr>
        <p:spPr/>
        <p:txBody>
          <a:bodyPr>
            <a:normAutofit/>
          </a:bodyPr>
          <a:lstStyle/>
          <a:p>
            <a:r>
              <a:rPr kumimoji="1" lang="ja-JP" altLang="en-US" sz="1600" dirty="0"/>
              <a:t>モジュールの組み込み</a:t>
            </a:r>
            <a:r>
              <a:rPr lang="ja-JP" altLang="en-US" sz="1600" dirty="0"/>
              <a:t>（プロジェクトファイル（</a:t>
            </a:r>
            <a:r>
              <a:rPr lang="en-US" altLang="ja-JP" sz="1600" dirty="0"/>
              <a:t>xxx.pro</a:t>
            </a:r>
            <a:r>
              <a:rPr lang="ja-JP" altLang="en-US" sz="1600" dirty="0"/>
              <a:t>）の</a:t>
            </a:r>
            <a:r>
              <a:rPr lang="en-US" altLang="ja-JP" sz="1600" dirty="0"/>
              <a:t>QT += </a:t>
            </a:r>
            <a:r>
              <a:rPr lang="ja-JP" altLang="en-US" sz="1600" dirty="0"/>
              <a:t>に、</a:t>
            </a:r>
            <a:r>
              <a:rPr lang="en-US" altLang="ja-JP" sz="1600" dirty="0"/>
              <a:t>”</a:t>
            </a:r>
            <a:r>
              <a:rPr lang="en-US" altLang="ja-JP" sz="1600" dirty="0" err="1"/>
              <a:t>serialbus</a:t>
            </a:r>
            <a:r>
              <a:rPr lang="en-US" altLang="ja-JP" sz="1600" dirty="0"/>
              <a:t>”</a:t>
            </a:r>
            <a:r>
              <a:rPr lang="ja-JP" altLang="en-US" sz="1600" dirty="0"/>
              <a:t>を追記）</a:t>
            </a:r>
            <a:endParaRPr lang="en-US" altLang="ja-JP" sz="1600" dirty="0"/>
          </a:p>
          <a:p>
            <a:endParaRPr lang="en-US" altLang="ja-JP" sz="1600" dirty="0"/>
          </a:p>
          <a:p>
            <a:endParaRPr lang="en-US" altLang="ja-JP" sz="1600" dirty="0"/>
          </a:p>
          <a:p>
            <a:endParaRPr lang="en-US" altLang="ja-JP" sz="1600" dirty="0"/>
          </a:p>
          <a:p>
            <a:endParaRPr lang="en-US" altLang="ja-JP" sz="1600" dirty="0"/>
          </a:p>
          <a:p>
            <a:endParaRPr lang="en-US" altLang="ja-JP" sz="1600" dirty="0"/>
          </a:p>
          <a:p>
            <a:r>
              <a:rPr lang="en-US" altLang="ja-JP" sz="1700" dirty="0"/>
              <a:t>VCAN</a:t>
            </a:r>
            <a:r>
              <a:rPr lang="ja-JP" altLang="en-US" sz="1700" dirty="0"/>
              <a:t>（</a:t>
            </a:r>
            <a:r>
              <a:rPr lang="en-US" altLang="ja-JP" sz="1700" dirty="0"/>
              <a:t>Linux</a:t>
            </a:r>
            <a:r>
              <a:rPr lang="ja-JP" altLang="en-US" sz="1700" dirty="0"/>
              <a:t>の</a:t>
            </a:r>
            <a:r>
              <a:rPr lang="en-US" altLang="ja-JP" sz="1700" dirty="0"/>
              <a:t>CAN</a:t>
            </a:r>
            <a:r>
              <a:rPr lang="ja-JP" altLang="en-US" sz="1700" dirty="0"/>
              <a:t>）の起動</a:t>
            </a:r>
            <a:endParaRPr lang="en-US" altLang="ja-JP" sz="1700" dirty="0"/>
          </a:p>
          <a:p>
            <a:pPr lvl="1"/>
            <a:r>
              <a:rPr lang="ja-JP" altLang="en-US" sz="1700" dirty="0"/>
              <a:t>ターミナルを起動</a:t>
            </a:r>
            <a:endParaRPr lang="en-US" altLang="ja-JP" sz="1700" dirty="0"/>
          </a:p>
          <a:p>
            <a:pPr lvl="1"/>
            <a:r>
              <a:rPr lang="ja-JP" altLang="en-US" sz="1700" dirty="0"/>
              <a:t>以下のコマンドを入力して、</a:t>
            </a:r>
            <a:r>
              <a:rPr lang="en-US" altLang="ja-JP" sz="1700" dirty="0"/>
              <a:t>”vcan0”</a:t>
            </a:r>
            <a:r>
              <a:rPr lang="ja-JP" altLang="en-US" sz="1700" dirty="0"/>
              <a:t>の名称でデバイスを追加して起動する。</a:t>
            </a:r>
            <a:endParaRPr kumimoji="1" lang="en-US" altLang="ja-JP" sz="1700" dirty="0"/>
          </a:p>
          <a:p>
            <a:pPr marL="457200" lvl="1" indent="0">
              <a:buNone/>
            </a:pPr>
            <a:r>
              <a:rPr kumimoji="1" lang="en-US" altLang="ja-JP" sz="1700" dirty="0"/>
              <a:t>	</a:t>
            </a:r>
            <a:r>
              <a:rPr kumimoji="1" lang="en-US" altLang="ja-JP" sz="1700" dirty="0" err="1"/>
              <a:t>sudo</a:t>
            </a:r>
            <a:r>
              <a:rPr kumimoji="1" lang="en-US" altLang="ja-JP" sz="1700" dirty="0"/>
              <a:t> </a:t>
            </a:r>
            <a:r>
              <a:rPr kumimoji="1" lang="en-US" altLang="ja-JP" sz="1700" dirty="0" err="1"/>
              <a:t>ip</a:t>
            </a:r>
            <a:r>
              <a:rPr kumimoji="1" lang="en-US" altLang="ja-JP" sz="1700" dirty="0"/>
              <a:t> link add dev vcan0 type </a:t>
            </a:r>
            <a:r>
              <a:rPr kumimoji="1" lang="en-US" altLang="ja-JP" sz="1700" dirty="0" err="1"/>
              <a:t>vcan</a:t>
            </a:r>
            <a:br>
              <a:rPr lang="en-US" altLang="ja-JP" sz="1700" dirty="0"/>
            </a:br>
            <a:r>
              <a:rPr lang="en-US" altLang="ja-JP" sz="1700" dirty="0"/>
              <a:t>	</a:t>
            </a:r>
            <a:r>
              <a:rPr kumimoji="1" lang="en-US" altLang="ja-JP" sz="1700" dirty="0" err="1"/>
              <a:t>sudo</a:t>
            </a:r>
            <a:r>
              <a:rPr kumimoji="1" lang="en-US" altLang="ja-JP" sz="1700" dirty="0"/>
              <a:t> </a:t>
            </a:r>
            <a:r>
              <a:rPr kumimoji="1" lang="en-US" altLang="ja-JP" sz="1700" dirty="0" err="1"/>
              <a:t>ip</a:t>
            </a:r>
            <a:r>
              <a:rPr kumimoji="1" lang="en-US" altLang="ja-JP" sz="1700" dirty="0"/>
              <a:t> link set up vcan0</a:t>
            </a:r>
            <a:endParaRPr lang="en-US" altLang="ja-JP" sz="1700" dirty="0"/>
          </a:p>
          <a:p>
            <a:pPr lvl="1"/>
            <a:r>
              <a:rPr lang="ja-JP" altLang="en-US" sz="1700" dirty="0"/>
              <a:t>以下のコマンドを入力して、</a:t>
            </a:r>
            <a:r>
              <a:rPr lang="en-US" altLang="ja-JP" sz="1700" dirty="0"/>
              <a:t>CAN</a:t>
            </a:r>
            <a:r>
              <a:rPr lang="ja-JP" altLang="en-US" sz="1700" dirty="0"/>
              <a:t>の監視を行う</a:t>
            </a:r>
            <a:endParaRPr lang="en-US" altLang="ja-JP" sz="1700" dirty="0"/>
          </a:p>
          <a:p>
            <a:pPr marL="457200" lvl="1" indent="0">
              <a:buNone/>
            </a:pPr>
            <a:r>
              <a:rPr kumimoji="1" lang="en-US" altLang="ja-JP" sz="1700" dirty="0"/>
              <a:t>	</a:t>
            </a:r>
            <a:r>
              <a:rPr kumimoji="1" lang="en-US" altLang="ja-JP" sz="1700" dirty="0" err="1"/>
              <a:t>candump</a:t>
            </a:r>
            <a:r>
              <a:rPr kumimoji="1" lang="en-US" altLang="ja-JP" sz="1700" dirty="0"/>
              <a:t> -d -x -e -a vcan0</a:t>
            </a:r>
          </a:p>
          <a:p>
            <a:pPr marL="914400" lvl="2" indent="0">
              <a:buNone/>
            </a:pPr>
            <a:endParaRPr kumimoji="1" lang="en-US" altLang="ja-JP" sz="1700" dirty="0"/>
          </a:p>
          <a:p>
            <a:pPr lvl="2"/>
            <a:endParaRPr lang="en-US" altLang="ja-JP" sz="1400" dirty="0"/>
          </a:p>
        </p:txBody>
      </p:sp>
      <p:sp>
        <p:nvSpPr>
          <p:cNvPr id="4" name="タイトル 3">
            <a:extLst>
              <a:ext uri="{FF2B5EF4-FFF2-40B4-BE49-F238E27FC236}">
                <a16:creationId xmlns:a16="http://schemas.microsoft.com/office/drawing/2014/main" id="{C20310F3-B99F-1923-579A-E3DFCA0D8836}"/>
              </a:ext>
            </a:extLst>
          </p:cNvPr>
          <p:cNvSpPr>
            <a:spLocks noGrp="1"/>
          </p:cNvSpPr>
          <p:nvPr>
            <p:ph type="title"/>
          </p:nvPr>
        </p:nvSpPr>
        <p:spPr/>
        <p:txBody>
          <a:bodyPr>
            <a:normAutofit/>
          </a:bodyPr>
          <a:lstStyle/>
          <a:p>
            <a:r>
              <a:rPr lang="en-US" altLang="ja-JP"/>
              <a:t>STEP11</a:t>
            </a:r>
            <a:r>
              <a:rPr lang="ja-JP" altLang="en-US"/>
              <a:t>：</a:t>
            </a:r>
            <a:r>
              <a:rPr lang="en-US" altLang="ja-JP"/>
              <a:t>CAN</a:t>
            </a:r>
            <a:r>
              <a:rPr lang="ja-JP" altLang="en-US"/>
              <a:t>送信の実装</a:t>
            </a:r>
            <a:endParaRPr kumimoji="1" lang="ja-JP" altLang="en-US"/>
          </a:p>
        </p:txBody>
      </p:sp>
      <p:pic>
        <p:nvPicPr>
          <p:cNvPr id="6" name="図 5">
            <a:extLst>
              <a:ext uri="{FF2B5EF4-FFF2-40B4-BE49-F238E27FC236}">
                <a16:creationId xmlns:a16="http://schemas.microsoft.com/office/drawing/2014/main" id="{ABC14321-E89F-91E2-50FF-E43137B84B8E}"/>
              </a:ext>
            </a:extLst>
          </p:cNvPr>
          <p:cNvPicPr>
            <a:picLocks noChangeAspect="1"/>
          </p:cNvPicPr>
          <p:nvPr/>
        </p:nvPicPr>
        <p:blipFill>
          <a:blip r:embed="rId3"/>
          <a:stretch>
            <a:fillRect/>
          </a:stretch>
        </p:blipFill>
        <p:spPr>
          <a:xfrm>
            <a:off x="1274098" y="1570011"/>
            <a:ext cx="3143689" cy="1105054"/>
          </a:xfrm>
          <a:prstGeom prst="rect">
            <a:avLst/>
          </a:prstGeom>
        </p:spPr>
      </p:pic>
      <p:sp>
        <p:nvSpPr>
          <p:cNvPr id="9" name="正方形/長方形 8">
            <a:extLst>
              <a:ext uri="{FF2B5EF4-FFF2-40B4-BE49-F238E27FC236}">
                <a16:creationId xmlns:a16="http://schemas.microsoft.com/office/drawing/2014/main" id="{142FAB00-0187-45BF-E737-32F90C3CCE94}"/>
              </a:ext>
            </a:extLst>
          </p:cNvPr>
          <p:cNvSpPr/>
          <p:nvPr/>
        </p:nvSpPr>
        <p:spPr>
          <a:xfrm>
            <a:off x="1485503" y="1834581"/>
            <a:ext cx="1975697"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753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811A72-CA89-AA06-D0C1-EB41F42C6309}"/>
              </a:ext>
            </a:extLst>
          </p:cNvPr>
          <p:cNvSpPr>
            <a:spLocks noGrp="1"/>
          </p:cNvSpPr>
          <p:nvPr>
            <p:ph type="sldNum" sz="quarter" idx="10"/>
          </p:nvPr>
        </p:nvSpPr>
        <p:spPr/>
        <p:txBody>
          <a:bodyPr/>
          <a:lstStyle/>
          <a:p>
            <a:fld id="{85DE7359-82CA-426A-82FC-991F3028BC1D}" type="slidenum">
              <a:rPr kumimoji="1" lang="ja-JP" altLang="en-US" smtClean="0"/>
              <a:t>47</a:t>
            </a:fld>
            <a:endParaRPr kumimoji="1" lang="ja-JP" altLang="en-US"/>
          </a:p>
        </p:txBody>
      </p:sp>
      <p:sp>
        <p:nvSpPr>
          <p:cNvPr id="3" name="コンテンツ プレースホルダー 2">
            <a:extLst>
              <a:ext uri="{FF2B5EF4-FFF2-40B4-BE49-F238E27FC236}">
                <a16:creationId xmlns:a16="http://schemas.microsoft.com/office/drawing/2014/main" id="{92EF7F3B-A416-C832-76AD-D826737A9562}"/>
              </a:ext>
            </a:extLst>
          </p:cNvPr>
          <p:cNvSpPr>
            <a:spLocks noGrp="1"/>
          </p:cNvSpPr>
          <p:nvPr>
            <p:ph idx="1"/>
          </p:nvPr>
        </p:nvSpPr>
        <p:spPr/>
        <p:txBody>
          <a:bodyPr>
            <a:normAutofit/>
          </a:bodyPr>
          <a:lstStyle/>
          <a:p>
            <a:r>
              <a:rPr kumimoji="1" lang="en-US" altLang="ja-JP" sz="1600"/>
              <a:t>Controller</a:t>
            </a:r>
            <a:r>
              <a:rPr kumimoji="1" lang="ja-JP" altLang="en-US" sz="1600"/>
              <a:t>に</a:t>
            </a:r>
            <a:r>
              <a:rPr kumimoji="1" lang="en-US" altLang="ja-JP" sz="1600"/>
              <a:t>CAN</a:t>
            </a:r>
            <a:r>
              <a:rPr kumimoji="1" lang="ja-JP" altLang="en-US" sz="1600"/>
              <a:t>接続・送信処理を実装</a:t>
            </a:r>
          </a:p>
        </p:txBody>
      </p:sp>
      <p:sp>
        <p:nvSpPr>
          <p:cNvPr id="4" name="タイトル 3">
            <a:extLst>
              <a:ext uri="{FF2B5EF4-FFF2-40B4-BE49-F238E27FC236}">
                <a16:creationId xmlns:a16="http://schemas.microsoft.com/office/drawing/2014/main" id="{5451F338-4F5D-BC0A-3406-3C3EE41B1F24}"/>
              </a:ext>
            </a:extLst>
          </p:cNvPr>
          <p:cNvSpPr>
            <a:spLocks noGrp="1"/>
          </p:cNvSpPr>
          <p:nvPr>
            <p:ph type="title"/>
          </p:nvPr>
        </p:nvSpPr>
        <p:spPr/>
        <p:txBody>
          <a:bodyPr/>
          <a:lstStyle/>
          <a:p>
            <a:r>
              <a:rPr lang="en-US" altLang="ja-JP"/>
              <a:t>STEP11</a:t>
            </a:r>
            <a:r>
              <a:rPr lang="ja-JP" altLang="en-US"/>
              <a:t>：</a:t>
            </a:r>
            <a:r>
              <a:rPr lang="en-US" altLang="ja-JP"/>
              <a:t>CAN</a:t>
            </a:r>
            <a:r>
              <a:rPr lang="ja-JP" altLang="en-US"/>
              <a:t>送信の実装</a:t>
            </a:r>
            <a:endParaRPr kumimoji="1" lang="ja-JP" altLang="en-US"/>
          </a:p>
        </p:txBody>
      </p:sp>
      <p:pic>
        <p:nvPicPr>
          <p:cNvPr id="6" name="図 5">
            <a:extLst>
              <a:ext uri="{FF2B5EF4-FFF2-40B4-BE49-F238E27FC236}">
                <a16:creationId xmlns:a16="http://schemas.microsoft.com/office/drawing/2014/main" id="{5330A7FD-A618-8EDB-B883-88867A39A214}"/>
              </a:ext>
            </a:extLst>
          </p:cNvPr>
          <p:cNvPicPr>
            <a:picLocks noChangeAspect="1"/>
          </p:cNvPicPr>
          <p:nvPr/>
        </p:nvPicPr>
        <p:blipFill>
          <a:blip r:embed="rId2"/>
          <a:stretch>
            <a:fillRect/>
          </a:stretch>
        </p:blipFill>
        <p:spPr>
          <a:xfrm>
            <a:off x="717497" y="1432442"/>
            <a:ext cx="4854618" cy="4237311"/>
          </a:xfrm>
          <a:prstGeom prst="rect">
            <a:avLst/>
          </a:prstGeom>
        </p:spPr>
      </p:pic>
      <p:pic>
        <p:nvPicPr>
          <p:cNvPr id="8" name="図 7">
            <a:extLst>
              <a:ext uri="{FF2B5EF4-FFF2-40B4-BE49-F238E27FC236}">
                <a16:creationId xmlns:a16="http://schemas.microsoft.com/office/drawing/2014/main" id="{82011343-2B66-4670-E30B-AC294DE4DE34}"/>
              </a:ext>
            </a:extLst>
          </p:cNvPr>
          <p:cNvPicPr>
            <a:picLocks noChangeAspect="1"/>
          </p:cNvPicPr>
          <p:nvPr/>
        </p:nvPicPr>
        <p:blipFill>
          <a:blip r:embed="rId3"/>
          <a:stretch>
            <a:fillRect/>
          </a:stretch>
        </p:blipFill>
        <p:spPr>
          <a:xfrm>
            <a:off x="5742238" y="1432442"/>
            <a:ext cx="5441439" cy="4991797"/>
          </a:xfrm>
          <a:prstGeom prst="rect">
            <a:avLst/>
          </a:prstGeom>
        </p:spPr>
      </p:pic>
      <p:sp>
        <p:nvSpPr>
          <p:cNvPr id="9" name="正方形/長方形 8">
            <a:extLst>
              <a:ext uri="{FF2B5EF4-FFF2-40B4-BE49-F238E27FC236}">
                <a16:creationId xmlns:a16="http://schemas.microsoft.com/office/drawing/2014/main" id="{16DE3266-DFF0-D048-BB41-5E2AEAD4B9AA}"/>
              </a:ext>
            </a:extLst>
          </p:cNvPr>
          <p:cNvSpPr/>
          <p:nvPr/>
        </p:nvSpPr>
        <p:spPr>
          <a:xfrm>
            <a:off x="1099034" y="1970242"/>
            <a:ext cx="1705126" cy="4559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58150AD-D2AA-2478-94EF-2D9F2D786380}"/>
              </a:ext>
            </a:extLst>
          </p:cNvPr>
          <p:cNvSpPr/>
          <p:nvPr/>
        </p:nvSpPr>
        <p:spPr>
          <a:xfrm>
            <a:off x="1361162" y="4073362"/>
            <a:ext cx="1705126" cy="187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18F061-B3E0-2E5E-2E77-FC3F2A8ECE20}"/>
              </a:ext>
            </a:extLst>
          </p:cNvPr>
          <p:cNvSpPr/>
          <p:nvPr/>
        </p:nvSpPr>
        <p:spPr>
          <a:xfrm>
            <a:off x="6341594" y="2524978"/>
            <a:ext cx="4533670" cy="17361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54C7C67-FF08-214B-31B5-37B61D489EEB}"/>
              </a:ext>
            </a:extLst>
          </p:cNvPr>
          <p:cNvSpPr/>
          <p:nvPr/>
        </p:nvSpPr>
        <p:spPr>
          <a:xfrm>
            <a:off x="6396458" y="5425557"/>
            <a:ext cx="3485158" cy="868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309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26A4CC-E170-5F30-5E70-371164567546}"/>
              </a:ext>
            </a:extLst>
          </p:cNvPr>
          <p:cNvSpPr>
            <a:spLocks noGrp="1"/>
          </p:cNvSpPr>
          <p:nvPr>
            <p:ph type="sldNum" sz="quarter" idx="10"/>
          </p:nvPr>
        </p:nvSpPr>
        <p:spPr/>
        <p:txBody>
          <a:bodyPr/>
          <a:lstStyle/>
          <a:p>
            <a:fld id="{85DE7359-82CA-426A-82FC-991F3028BC1D}" type="slidenum">
              <a:rPr kumimoji="1" lang="ja-JP" altLang="en-US" smtClean="0"/>
              <a:t>48</a:t>
            </a:fld>
            <a:endParaRPr kumimoji="1" lang="ja-JP" altLang="en-US"/>
          </a:p>
        </p:txBody>
      </p:sp>
      <p:sp>
        <p:nvSpPr>
          <p:cNvPr id="3" name="コンテンツ プレースホルダー 2">
            <a:extLst>
              <a:ext uri="{FF2B5EF4-FFF2-40B4-BE49-F238E27FC236}">
                <a16:creationId xmlns:a16="http://schemas.microsoft.com/office/drawing/2014/main" id="{1E9ACDDF-CDBA-D750-2383-EBDB6AF81DE6}"/>
              </a:ext>
            </a:extLst>
          </p:cNvPr>
          <p:cNvSpPr>
            <a:spLocks noGrp="1"/>
          </p:cNvSpPr>
          <p:nvPr>
            <p:ph idx="1"/>
          </p:nvPr>
        </p:nvSpPr>
        <p:spPr/>
        <p:txBody>
          <a:bodyPr>
            <a:normAutofit/>
          </a:bodyPr>
          <a:lstStyle/>
          <a:p>
            <a:r>
              <a:rPr kumimoji="1" lang="ja-JP" altLang="en-US" sz="1600"/>
              <a:t>画面の送信ボタンを押下したのちに、ターミナルに電文が表示されることを確認</a:t>
            </a:r>
          </a:p>
        </p:txBody>
      </p:sp>
      <p:sp>
        <p:nvSpPr>
          <p:cNvPr id="4" name="タイトル 3">
            <a:extLst>
              <a:ext uri="{FF2B5EF4-FFF2-40B4-BE49-F238E27FC236}">
                <a16:creationId xmlns:a16="http://schemas.microsoft.com/office/drawing/2014/main" id="{F913D41B-AC41-006A-FDB6-9F05F5124A5E}"/>
              </a:ext>
            </a:extLst>
          </p:cNvPr>
          <p:cNvSpPr>
            <a:spLocks noGrp="1"/>
          </p:cNvSpPr>
          <p:nvPr>
            <p:ph type="title"/>
          </p:nvPr>
        </p:nvSpPr>
        <p:spPr/>
        <p:txBody>
          <a:bodyPr/>
          <a:lstStyle/>
          <a:p>
            <a:r>
              <a:rPr lang="en-US" altLang="ja-JP"/>
              <a:t>STEP11</a:t>
            </a:r>
            <a:r>
              <a:rPr lang="ja-JP" altLang="en-US"/>
              <a:t>：</a:t>
            </a:r>
            <a:r>
              <a:rPr lang="en-US" altLang="ja-JP"/>
              <a:t>CAN</a:t>
            </a:r>
            <a:r>
              <a:rPr lang="ja-JP" altLang="en-US"/>
              <a:t>送信の実装</a:t>
            </a:r>
            <a:endParaRPr kumimoji="1" lang="ja-JP" altLang="en-US"/>
          </a:p>
        </p:txBody>
      </p:sp>
      <p:pic>
        <p:nvPicPr>
          <p:cNvPr id="8" name="図 7">
            <a:extLst>
              <a:ext uri="{FF2B5EF4-FFF2-40B4-BE49-F238E27FC236}">
                <a16:creationId xmlns:a16="http://schemas.microsoft.com/office/drawing/2014/main" id="{0314B7DC-8131-16CA-226D-4793204BFA0B}"/>
              </a:ext>
            </a:extLst>
          </p:cNvPr>
          <p:cNvPicPr>
            <a:picLocks noChangeAspect="1"/>
          </p:cNvPicPr>
          <p:nvPr/>
        </p:nvPicPr>
        <p:blipFill>
          <a:blip r:embed="rId2"/>
          <a:stretch>
            <a:fillRect/>
          </a:stretch>
        </p:blipFill>
        <p:spPr>
          <a:xfrm>
            <a:off x="838200" y="1661110"/>
            <a:ext cx="4923207" cy="3909606"/>
          </a:xfrm>
          <a:prstGeom prst="rect">
            <a:avLst/>
          </a:prstGeom>
        </p:spPr>
      </p:pic>
      <p:pic>
        <p:nvPicPr>
          <p:cNvPr id="10" name="図 9">
            <a:extLst>
              <a:ext uri="{FF2B5EF4-FFF2-40B4-BE49-F238E27FC236}">
                <a16:creationId xmlns:a16="http://schemas.microsoft.com/office/drawing/2014/main" id="{5B222412-1B9B-D4B1-9FEA-DC41DD1943BE}"/>
              </a:ext>
            </a:extLst>
          </p:cNvPr>
          <p:cNvPicPr>
            <a:picLocks noChangeAspect="1"/>
          </p:cNvPicPr>
          <p:nvPr/>
        </p:nvPicPr>
        <p:blipFill>
          <a:blip r:embed="rId3"/>
          <a:stretch>
            <a:fillRect/>
          </a:stretch>
        </p:blipFill>
        <p:spPr>
          <a:xfrm>
            <a:off x="6096000" y="1678392"/>
            <a:ext cx="4504049" cy="3246573"/>
          </a:xfrm>
          <a:prstGeom prst="rect">
            <a:avLst/>
          </a:prstGeom>
        </p:spPr>
      </p:pic>
    </p:spTree>
    <p:extLst>
      <p:ext uri="{BB962C8B-B14F-4D97-AF65-F5344CB8AC3E}">
        <p14:creationId xmlns:p14="http://schemas.microsoft.com/office/powerpoint/2010/main" val="3984585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9EBA9B-C7FC-CB60-7DC5-E24B8B7E98EC}"/>
              </a:ext>
            </a:extLst>
          </p:cNvPr>
          <p:cNvSpPr>
            <a:spLocks noGrp="1"/>
          </p:cNvSpPr>
          <p:nvPr>
            <p:ph type="sldNum" sz="quarter" idx="10"/>
          </p:nvPr>
        </p:nvSpPr>
        <p:spPr/>
        <p:txBody>
          <a:bodyPr/>
          <a:lstStyle/>
          <a:p>
            <a:fld id="{85DE7359-82CA-426A-82FC-991F3028BC1D}" type="slidenum">
              <a:rPr kumimoji="1" lang="ja-JP" altLang="en-US" smtClean="0"/>
              <a:t>49</a:t>
            </a:fld>
            <a:endParaRPr kumimoji="1" lang="ja-JP" altLang="en-US"/>
          </a:p>
        </p:txBody>
      </p:sp>
      <p:sp>
        <p:nvSpPr>
          <p:cNvPr id="3" name="コンテンツ プレースホルダー 2">
            <a:extLst>
              <a:ext uri="{FF2B5EF4-FFF2-40B4-BE49-F238E27FC236}">
                <a16:creationId xmlns:a16="http://schemas.microsoft.com/office/drawing/2014/main" id="{3E29D9F1-D28B-1405-9B53-3A55D450BBFB}"/>
              </a:ext>
            </a:extLst>
          </p:cNvPr>
          <p:cNvSpPr>
            <a:spLocks noGrp="1"/>
          </p:cNvSpPr>
          <p:nvPr>
            <p:ph idx="1"/>
          </p:nvPr>
        </p:nvSpPr>
        <p:spPr/>
        <p:txBody>
          <a:bodyPr>
            <a:normAutofit/>
          </a:bodyPr>
          <a:lstStyle/>
          <a:p>
            <a:r>
              <a:rPr kumimoji="1" lang="en-US" altLang="ja-JP" sz="1600" err="1"/>
              <a:t>CanController</a:t>
            </a:r>
            <a:r>
              <a:rPr kumimoji="1" lang="ja-JP" altLang="en-US" sz="1600"/>
              <a:t>に受信処理を実装</a:t>
            </a:r>
            <a:r>
              <a:rPr lang="ja-JP" altLang="en-US" sz="1600"/>
              <a:t>する</a:t>
            </a:r>
            <a:endParaRPr lang="en-US" altLang="ja-JP" sz="1600"/>
          </a:p>
          <a:p>
            <a:r>
              <a:rPr kumimoji="1" lang="ja-JP" altLang="en-US" sz="1600"/>
              <a:t>今回は、エラーハンドルなどは行っていないので本実装にあたっては要注意。</a:t>
            </a:r>
          </a:p>
        </p:txBody>
      </p:sp>
      <p:sp>
        <p:nvSpPr>
          <p:cNvPr id="4" name="タイトル 3">
            <a:extLst>
              <a:ext uri="{FF2B5EF4-FFF2-40B4-BE49-F238E27FC236}">
                <a16:creationId xmlns:a16="http://schemas.microsoft.com/office/drawing/2014/main" id="{90D1A610-B078-8F83-A558-13848C2E55C5}"/>
              </a:ext>
            </a:extLst>
          </p:cNvPr>
          <p:cNvSpPr>
            <a:spLocks noGrp="1"/>
          </p:cNvSpPr>
          <p:nvPr>
            <p:ph type="title"/>
          </p:nvPr>
        </p:nvSpPr>
        <p:spPr/>
        <p:txBody>
          <a:bodyPr>
            <a:normAutofit/>
          </a:bodyPr>
          <a:lstStyle/>
          <a:p>
            <a:r>
              <a:rPr lang="en-US" altLang="ja-JP"/>
              <a:t>STEP12</a:t>
            </a:r>
            <a:r>
              <a:rPr lang="ja-JP" altLang="en-US"/>
              <a:t>：</a:t>
            </a:r>
            <a:r>
              <a:rPr lang="en-US" altLang="ja-JP"/>
              <a:t>CAN</a:t>
            </a:r>
            <a:r>
              <a:rPr lang="ja-JP" altLang="en-US"/>
              <a:t>受信の実装</a:t>
            </a:r>
            <a:endParaRPr kumimoji="1" lang="ja-JP" altLang="en-US"/>
          </a:p>
        </p:txBody>
      </p:sp>
      <p:pic>
        <p:nvPicPr>
          <p:cNvPr id="6" name="図 5">
            <a:extLst>
              <a:ext uri="{FF2B5EF4-FFF2-40B4-BE49-F238E27FC236}">
                <a16:creationId xmlns:a16="http://schemas.microsoft.com/office/drawing/2014/main" id="{1DF662A6-1D0F-94AB-96E1-CCB28507540B}"/>
              </a:ext>
            </a:extLst>
          </p:cNvPr>
          <p:cNvPicPr>
            <a:picLocks noChangeAspect="1"/>
          </p:cNvPicPr>
          <p:nvPr/>
        </p:nvPicPr>
        <p:blipFill>
          <a:blip r:embed="rId2"/>
          <a:stretch>
            <a:fillRect/>
          </a:stretch>
        </p:blipFill>
        <p:spPr>
          <a:xfrm>
            <a:off x="1058974" y="1868224"/>
            <a:ext cx="5410955" cy="3901985"/>
          </a:xfrm>
          <a:prstGeom prst="rect">
            <a:avLst/>
          </a:prstGeom>
        </p:spPr>
      </p:pic>
      <p:pic>
        <p:nvPicPr>
          <p:cNvPr id="8" name="図 7">
            <a:extLst>
              <a:ext uri="{FF2B5EF4-FFF2-40B4-BE49-F238E27FC236}">
                <a16:creationId xmlns:a16="http://schemas.microsoft.com/office/drawing/2014/main" id="{C9A11D9B-9AC8-7310-4F90-7FE7468D96B9}"/>
              </a:ext>
            </a:extLst>
          </p:cNvPr>
          <p:cNvPicPr>
            <a:picLocks noChangeAspect="1"/>
          </p:cNvPicPr>
          <p:nvPr/>
        </p:nvPicPr>
        <p:blipFill>
          <a:blip r:embed="rId3"/>
          <a:stretch>
            <a:fillRect/>
          </a:stretch>
        </p:blipFill>
        <p:spPr>
          <a:xfrm>
            <a:off x="6759470" y="1868224"/>
            <a:ext cx="4420217" cy="3505690"/>
          </a:xfrm>
          <a:prstGeom prst="rect">
            <a:avLst/>
          </a:prstGeom>
        </p:spPr>
      </p:pic>
      <p:sp>
        <p:nvSpPr>
          <p:cNvPr id="9" name="正方形/長方形 8">
            <a:extLst>
              <a:ext uri="{FF2B5EF4-FFF2-40B4-BE49-F238E27FC236}">
                <a16:creationId xmlns:a16="http://schemas.microsoft.com/office/drawing/2014/main" id="{3153285C-CE6A-8B3C-D2F7-499F66CDE76E}"/>
              </a:ext>
            </a:extLst>
          </p:cNvPr>
          <p:cNvSpPr/>
          <p:nvPr/>
        </p:nvSpPr>
        <p:spPr>
          <a:xfrm>
            <a:off x="1662718" y="4385758"/>
            <a:ext cx="3551307" cy="887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F8FCAC-5D15-83AB-B3E2-7BDEA9346013}"/>
              </a:ext>
            </a:extLst>
          </p:cNvPr>
          <p:cNvSpPr/>
          <p:nvPr/>
        </p:nvSpPr>
        <p:spPr>
          <a:xfrm>
            <a:off x="7389067" y="3307248"/>
            <a:ext cx="3551307" cy="1966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267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34D28B-1933-92CF-0521-A71F6502E880}"/>
              </a:ext>
            </a:extLst>
          </p:cNvPr>
          <p:cNvSpPr>
            <a:spLocks noGrp="1"/>
          </p:cNvSpPr>
          <p:nvPr>
            <p:ph type="sldNum" sz="quarter" idx="10"/>
          </p:nvPr>
        </p:nvSpPr>
        <p:spPr/>
        <p:txBody>
          <a:bodyPr/>
          <a:lstStyle/>
          <a:p>
            <a:fld id="{85DE7359-82CA-426A-82FC-991F3028BC1D}" type="slidenum">
              <a:rPr kumimoji="1" lang="ja-JP" altLang="en-US" smtClean="0"/>
              <a:t>5</a:t>
            </a:fld>
            <a:endParaRPr kumimoji="1" lang="ja-JP" altLang="en-US"/>
          </a:p>
        </p:txBody>
      </p:sp>
      <p:sp>
        <p:nvSpPr>
          <p:cNvPr id="3" name="コンテンツ プレースホルダー 2">
            <a:extLst>
              <a:ext uri="{FF2B5EF4-FFF2-40B4-BE49-F238E27FC236}">
                <a16:creationId xmlns:a16="http://schemas.microsoft.com/office/drawing/2014/main" id="{333DADCC-AF7F-54BA-1BD7-22B75AA640ED}"/>
              </a:ext>
            </a:extLst>
          </p:cNvPr>
          <p:cNvSpPr>
            <a:spLocks noGrp="1"/>
          </p:cNvSpPr>
          <p:nvPr>
            <p:ph idx="1"/>
          </p:nvPr>
        </p:nvSpPr>
        <p:spPr/>
        <p:txBody>
          <a:bodyPr>
            <a:normAutofit/>
          </a:bodyPr>
          <a:lstStyle/>
          <a:p>
            <a:r>
              <a:rPr kumimoji="1" lang="ja-JP" altLang="en-US" sz="1800"/>
              <a:t>デザインパターンとは</a:t>
            </a:r>
            <a:endParaRPr kumimoji="1" lang="en-US" altLang="ja-JP" sz="1800"/>
          </a:p>
          <a:p>
            <a:pPr lvl="1"/>
            <a:r>
              <a:rPr lang="en-US" altLang="ja-JP" sz="1800"/>
              <a:t>1994</a:t>
            </a:r>
            <a:r>
              <a:rPr lang="ja-JP" altLang="en-US" sz="1800"/>
              <a:t>年に</a:t>
            </a:r>
            <a:r>
              <a:rPr lang="en-US" altLang="ja-JP" sz="1800" err="1"/>
              <a:t>GoF</a:t>
            </a:r>
            <a:r>
              <a:rPr lang="ja-JP" altLang="en-US" sz="1800"/>
              <a:t>（</a:t>
            </a:r>
            <a:r>
              <a:rPr lang="en-US" altLang="ja-JP" sz="1800"/>
              <a:t>Gang of Four</a:t>
            </a:r>
            <a:r>
              <a:rPr lang="ja-JP" altLang="en-US" sz="1800"/>
              <a:t>）が最初に提唱した、オブジェクト指向開発における達人の設計手法をパターンにまとめた</a:t>
            </a:r>
            <a:r>
              <a:rPr lang="en-US" altLang="ja-JP" sz="1800"/>
              <a:t>23</a:t>
            </a:r>
            <a:r>
              <a:rPr lang="ja-JP" altLang="en-US" sz="1800"/>
              <a:t>種</a:t>
            </a:r>
            <a:endParaRPr lang="en-US" altLang="ja-JP" sz="1800"/>
          </a:p>
          <a:p>
            <a:pPr lvl="1"/>
            <a:r>
              <a:rPr lang="ja-JP" altLang="en-US" sz="1800"/>
              <a:t>最善の解決方法ではないかもしれないが、「</a:t>
            </a:r>
            <a:r>
              <a:rPr lang="en-US" altLang="ja-JP" sz="1800"/>
              <a:t>XX</a:t>
            </a:r>
            <a:r>
              <a:rPr lang="ja-JP" altLang="en-US" sz="1800"/>
              <a:t>パターンで実装しました」と伝えることで、チームでの相互理解と、キャッチアップが格段に向上した</a:t>
            </a:r>
            <a:endParaRPr kumimoji="1" lang="en-US" altLang="ja-JP" sz="1800"/>
          </a:p>
          <a:p>
            <a:pPr lvl="1"/>
            <a:r>
              <a:rPr lang="ja-JP" altLang="en-US" sz="1800"/>
              <a:t>その後、</a:t>
            </a:r>
            <a:r>
              <a:rPr lang="en-US" altLang="ja-JP" sz="1800"/>
              <a:t>2000</a:t>
            </a:r>
            <a:r>
              <a:rPr lang="ja-JP" altLang="en-US" sz="1800"/>
              <a:t>年代に入り多くのパターンが提案されている</a:t>
            </a:r>
            <a:endParaRPr lang="en-US" altLang="ja-JP" sz="1800"/>
          </a:p>
          <a:p>
            <a:pPr lvl="1"/>
            <a:r>
              <a:rPr lang="ja-JP" altLang="en-US" sz="1800"/>
              <a:t>日本では結城浩による「</a:t>
            </a:r>
            <a:r>
              <a:rPr lang="en-US" altLang="ja-JP" sz="1800"/>
              <a:t>Java</a:t>
            </a:r>
            <a:r>
              <a:rPr lang="ja-JP" altLang="en-US" sz="1800"/>
              <a:t>言語で学ぶデザインパターン入門」が</a:t>
            </a:r>
            <a:r>
              <a:rPr lang="en-US" altLang="ja-JP" sz="1800"/>
              <a:t>IT</a:t>
            </a:r>
            <a:r>
              <a:rPr lang="ja-JP" altLang="en-US" sz="1800"/>
              <a:t>エンジニアには必読書と言われていた。</a:t>
            </a:r>
            <a:endParaRPr lang="en-US" altLang="ja-JP" sz="1800"/>
          </a:p>
          <a:p>
            <a:pPr lvl="1"/>
            <a:endParaRPr lang="en-US" altLang="ja-JP" sz="1800"/>
          </a:p>
          <a:p>
            <a:r>
              <a:rPr kumimoji="1" lang="en-US" altLang="ja-JP" sz="1800"/>
              <a:t>Model-View-Controller </a:t>
            </a:r>
            <a:r>
              <a:rPr kumimoji="1" lang="ja-JP" altLang="en-US" sz="1800"/>
              <a:t>（</a:t>
            </a:r>
            <a:r>
              <a:rPr kumimoji="1" lang="en-US" altLang="ja-JP" sz="1800"/>
              <a:t>MVC</a:t>
            </a:r>
            <a:r>
              <a:rPr kumimoji="1" lang="ja-JP" altLang="en-US" sz="1800"/>
              <a:t>）</a:t>
            </a:r>
            <a:endParaRPr kumimoji="1" lang="en-US" altLang="ja-JP" sz="1800"/>
          </a:p>
          <a:p>
            <a:pPr lvl="1"/>
            <a:r>
              <a:rPr kumimoji="1" lang="ja-JP" altLang="en-US" sz="1800"/>
              <a:t>構造が複雑になりがちな</a:t>
            </a:r>
            <a:r>
              <a:rPr kumimoji="1" lang="en-US" altLang="ja-JP" sz="1800"/>
              <a:t>GUI</a:t>
            </a:r>
            <a:r>
              <a:rPr kumimoji="1" lang="ja-JP" altLang="en-US" sz="1800"/>
              <a:t>の構造を整理するための構造（アーキテクチャ）を定義した</a:t>
            </a:r>
            <a:br>
              <a:rPr kumimoji="1" lang="en-US" altLang="ja-JP" sz="1800"/>
            </a:br>
            <a:r>
              <a:rPr kumimoji="1" lang="ja-JP" altLang="en-US" sz="1800"/>
              <a:t>デザインパターンの１つ</a:t>
            </a:r>
            <a:endParaRPr kumimoji="1" lang="en-US" altLang="ja-JP" sz="1800"/>
          </a:p>
          <a:p>
            <a:pPr lvl="1"/>
            <a:r>
              <a:rPr kumimoji="1" lang="en-US" altLang="ja-JP" sz="1800"/>
              <a:t>Model: </a:t>
            </a:r>
            <a:r>
              <a:rPr kumimoji="1" lang="ja-JP" altLang="en-US" sz="1800"/>
              <a:t>データの管理と操作を担当、データの変更を通知</a:t>
            </a:r>
            <a:endParaRPr kumimoji="1" lang="en-US" altLang="ja-JP" sz="1800"/>
          </a:p>
          <a:p>
            <a:pPr lvl="1"/>
            <a:r>
              <a:rPr lang="en-US" altLang="ja-JP" sz="1800"/>
              <a:t>Controller: </a:t>
            </a:r>
            <a:r>
              <a:rPr lang="ja-JP" altLang="en-US" sz="1800"/>
              <a:t>ユーザ入力を処理し、モデルに伝達</a:t>
            </a:r>
            <a:endParaRPr lang="en-US" altLang="ja-JP" sz="1800"/>
          </a:p>
          <a:p>
            <a:pPr lvl="1"/>
            <a:r>
              <a:rPr kumimoji="1" lang="en-US" altLang="ja-JP" sz="1800"/>
              <a:t>View: </a:t>
            </a:r>
            <a:r>
              <a:rPr kumimoji="1" lang="ja-JP" altLang="en-US" sz="1800"/>
              <a:t>モデルの変更通知を受けて画面を更新、ユーザに提示する</a:t>
            </a:r>
            <a:endParaRPr kumimoji="1" lang="en-US" altLang="ja-JP" sz="1800"/>
          </a:p>
          <a:p>
            <a:pPr marL="457200" lvl="1" indent="0">
              <a:buNone/>
            </a:pPr>
            <a:endParaRPr kumimoji="1" lang="ja-JP" altLang="en-US" sz="1800"/>
          </a:p>
        </p:txBody>
      </p:sp>
      <p:sp>
        <p:nvSpPr>
          <p:cNvPr id="4" name="タイトル 3">
            <a:extLst>
              <a:ext uri="{FF2B5EF4-FFF2-40B4-BE49-F238E27FC236}">
                <a16:creationId xmlns:a16="http://schemas.microsoft.com/office/drawing/2014/main" id="{2232589B-4727-DA68-BEB6-6F978D59D589}"/>
              </a:ext>
            </a:extLst>
          </p:cNvPr>
          <p:cNvSpPr>
            <a:spLocks noGrp="1"/>
          </p:cNvSpPr>
          <p:nvPr>
            <p:ph type="title"/>
          </p:nvPr>
        </p:nvSpPr>
        <p:spPr/>
        <p:txBody>
          <a:bodyPr/>
          <a:lstStyle/>
          <a:p>
            <a:r>
              <a:rPr kumimoji="1" lang="ja-JP" altLang="en-US"/>
              <a:t>デザインパターン</a:t>
            </a:r>
          </a:p>
        </p:txBody>
      </p:sp>
    </p:spTree>
    <p:extLst>
      <p:ext uri="{BB962C8B-B14F-4D97-AF65-F5344CB8AC3E}">
        <p14:creationId xmlns:p14="http://schemas.microsoft.com/office/powerpoint/2010/main" val="3360647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B3DE91-FAD7-B119-99E9-728DC6570C49}"/>
              </a:ext>
            </a:extLst>
          </p:cNvPr>
          <p:cNvSpPr>
            <a:spLocks noGrp="1"/>
          </p:cNvSpPr>
          <p:nvPr>
            <p:ph type="sldNum" sz="quarter" idx="10"/>
          </p:nvPr>
        </p:nvSpPr>
        <p:spPr/>
        <p:txBody>
          <a:bodyPr/>
          <a:lstStyle/>
          <a:p>
            <a:fld id="{85DE7359-82CA-426A-82FC-991F3028BC1D}" type="slidenum">
              <a:rPr kumimoji="1" lang="ja-JP" altLang="en-US" smtClean="0"/>
              <a:t>50</a:t>
            </a:fld>
            <a:endParaRPr kumimoji="1" lang="ja-JP" altLang="en-US"/>
          </a:p>
        </p:txBody>
      </p:sp>
      <p:sp>
        <p:nvSpPr>
          <p:cNvPr id="3" name="コンテンツ プレースホルダー 2">
            <a:extLst>
              <a:ext uri="{FF2B5EF4-FFF2-40B4-BE49-F238E27FC236}">
                <a16:creationId xmlns:a16="http://schemas.microsoft.com/office/drawing/2014/main" id="{27636544-C067-C5C5-1861-32EF0095C86C}"/>
              </a:ext>
            </a:extLst>
          </p:cNvPr>
          <p:cNvSpPr>
            <a:spLocks noGrp="1"/>
          </p:cNvSpPr>
          <p:nvPr>
            <p:ph idx="1"/>
          </p:nvPr>
        </p:nvSpPr>
        <p:spPr/>
        <p:txBody>
          <a:bodyPr>
            <a:normAutofit/>
          </a:bodyPr>
          <a:lstStyle/>
          <a:p>
            <a:r>
              <a:rPr kumimoji="1" lang="ja-JP" altLang="en-US" sz="1600" dirty="0"/>
              <a:t>画面からの送信および、ターミナルから送信したメッセージの受信を確認する。</a:t>
            </a:r>
            <a:endParaRPr kumimoji="1" lang="en-US" altLang="ja-JP" sz="1600" dirty="0"/>
          </a:p>
          <a:p>
            <a:r>
              <a:rPr kumimoji="1" lang="ja-JP" altLang="en-US" sz="1600" dirty="0"/>
              <a:t>ターミナルからの</a:t>
            </a:r>
            <a:r>
              <a:rPr kumimoji="1" lang="en-US" altLang="ja-JP" sz="1600" dirty="0"/>
              <a:t>CAN</a:t>
            </a:r>
            <a:r>
              <a:rPr kumimoji="1" lang="ja-JP" altLang="en-US" sz="1600" dirty="0"/>
              <a:t>送信方法</a:t>
            </a:r>
            <a:endParaRPr kumimoji="1" lang="en-US" altLang="ja-JP" sz="1600" dirty="0"/>
          </a:p>
          <a:p>
            <a:pPr marL="457200" lvl="1" indent="0">
              <a:buNone/>
            </a:pPr>
            <a:r>
              <a:rPr kumimoji="1" lang="en-US" altLang="ja-JP" sz="1600" dirty="0" err="1"/>
              <a:t>cansend</a:t>
            </a:r>
            <a:r>
              <a:rPr kumimoji="1" lang="en-US" altLang="ja-JP" sz="1600" dirty="0"/>
              <a:t> vcan0 001#11.22.33.44.55.66.77.88</a:t>
            </a:r>
          </a:p>
          <a:p>
            <a:pPr marL="457200" lvl="1" indent="0">
              <a:buNone/>
            </a:pPr>
            <a:r>
              <a:rPr lang="ja-JP" altLang="en-US" sz="1600" dirty="0"/>
              <a:t>（フレーム</a:t>
            </a:r>
            <a:r>
              <a:rPr lang="en-US" altLang="ja-JP" sz="1600" dirty="0"/>
              <a:t>ID 001 / HEX</a:t>
            </a:r>
            <a:r>
              <a:rPr lang="ja-JP" altLang="en-US" sz="1600" dirty="0"/>
              <a:t>表記 </a:t>
            </a:r>
            <a:r>
              <a:rPr lang="en-US" altLang="ja-JP" sz="1600" dirty="0"/>
              <a:t>11 22 33 44 55 66 77 88 </a:t>
            </a:r>
            <a:r>
              <a:rPr lang="ja-JP" altLang="en-US" sz="1600" dirty="0"/>
              <a:t>の</a:t>
            </a:r>
            <a:r>
              <a:rPr lang="en-US" altLang="ja-JP" sz="1600" dirty="0"/>
              <a:t>CAN</a:t>
            </a:r>
            <a:r>
              <a:rPr lang="ja-JP" altLang="en-US" sz="1600" dirty="0"/>
              <a:t>メッセージを送信）</a:t>
            </a:r>
            <a:endParaRPr lang="en-US" altLang="ja-JP" sz="1600" dirty="0"/>
          </a:p>
          <a:p>
            <a:pPr marL="457200" lvl="1" indent="0">
              <a:buNone/>
            </a:pPr>
            <a:endParaRPr kumimoji="1" lang="ja-JP" altLang="en-US" sz="1600" dirty="0"/>
          </a:p>
        </p:txBody>
      </p:sp>
      <p:sp>
        <p:nvSpPr>
          <p:cNvPr id="4" name="タイトル 3">
            <a:extLst>
              <a:ext uri="{FF2B5EF4-FFF2-40B4-BE49-F238E27FC236}">
                <a16:creationId xmlns:a16="http://schemas.microsoft.com/office/drawing/2014/main" id="{C38266E2-4142-DF61-719C-2580DDD4D59E}"/>
              </a:ext>
            </a:extLst>
          </p:cNvPr>
          <p:cNvSpPr>
            <a:spLocks noGrp="1"/>
          </p:cNvSpPr>
          <p:nvPr>
            <p:ph type="title"/>
          </p:nvPr>
        </p:nvSpPr>
        <p:spPr/>
        <p:txBody>
          <a:bodyPr/>
          <a:lstStyle/>
          <a:p>
            <a:r>
              <a:rPr lang="en-US" altLang="ja-JP"/>
              <a:t>STEP12</a:t>
            </a:r>
            <a:r>
              <a:rPr lang="ja-JP" altLang="en-US"/>
              <a:t>：</a:t>
            </a:r>
            <a:r>
              <a:rPr lang="en-US" altLang="ja-JP"/>
              <a:t>CAN</a:t>
            </a:r>
            <a:r>
              <a:rPr lang="ja-JP" altLang="en-US"/>
              <a:t>受信の実装</a:t>
            </a:r>
            <a:endParaRPr kumimoji="1" lang="ja-JP" altLang="en-US"/>
          </a:p>
        </p:txBody>
      </p:sp>
      <p:pic>
        <p:nvPicPr>
          <p:cNvPr id="6" name="図 5">
            <a:extLst>
              <a:ext uri="{FF2B5EF4-FFF2-40B4-BE49-F238E27FC236}">
                <a16:creationId xmlns:a16="http://schemas.microsoft.com/office/drawing/2014/main" id="{BAE5622E-EE5E-F9A7-404D-F151A56DA4AB}"/>
              </a:ext>
            </a:extLst>
          </p:cNvPr>
          <p:cNvPicPr>
            <a:picLocks noChangeAspect="1"/>
          </p:cNvPicPr>
          <p:nvPr/>
        </p:nvPicPr>
        <p:blipFill>
          <a:blip r:embed="rId3"/>
          <a:stretch>
            <a:fillRect/>
          </a:stretch>
        </p:blipFill>
        <p:spPr>
          <a:xfrm>
            <a:off x="1736575" y="2492016"/>
            <a:ext cx="8409374" cy="3520833"/>
          </a:xfrm>
          <a:prstGeom prst="rect">
            <a:avLst/>
          </a:prstGeom>
        </p:spPr>
      </p:pic>
    </p:spTree>
    <p:extLst>
      <p:ext uri="{BB962C8B-B14F-4D97-AF65-F5344CB8AC3E}">
        <p14:creationId xmlns:p14="http://schemas.microsoft.com/office/powerpoint/2010/main" val="1553573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724E048-3B12-1EA6-120F-B66DEC3890A8}"/>
              </a:ext>
            </a:extLst>
          </p:cNvPr>
          <p:cNvSpPr>
            <a:spLocks noGrp="1"/>
          </p:cNvSpPr>
          <p:nvPr>
            <p:ph type="sldNum" sz="quarter" idx="10"/>
          </p:nvPr>
        </p:nvSpPr>
        <p:spPr/>
        <p:txBody>
          <a:bodyPr/>
          <a:lstStyle/>
          <a:p>
            <a:fld id="{85DE7359-82CA-426A-82FC-991F3028BC1D}" type="slidenum">
              <a:rPr kumimoji="1" lang="ja-JP" altLang="en-US" smtClean="0"/>
              <a:t>51</a:t>
            </a:fld>
            <a:endParaRPr kumimoji="1" lang="ja-JP" altLang="en-US"/>
          </a:p>
        </p:txBody>
      </p:sp>
      <p:sp>
        <p:nvSpPr>
          <p:cNvPr id="3" name="コンテンツ プレースホルダー 2">
            <a:extLst>
              <a:ext uri="{FF2B5EF4-FFF2-40B4-BE49-F238E27FC236}">
                <a16:creationId xmlns:a16="http://schemas.microsoft.com/office/drawing/2014/main" id="{A832AEB5-C497-E9E4-8FFF-616C41EE7CDF}"/>
              </a:ext>
            </a:extLst>
          </p:cNvPr>
          <p:cNvSpPr>
            <a:spLocks noGrp="1"/>
          </p:cNvSpPr>
          <p:nvPr>
            <p:ph idx="1"/>
          </p:nvPr>
        </p:nvSpPr>
        <p:spPr/>
        <p:txBody>
          <a:bodyPr>
            <a:normAutofit/>
          </a:bodyPr>
          <a:lstStyle/>
          <a:p>
            <a:r>
              <a:rPr kumimoji="1" lang="ja-JP" altLang="en-US" sz="1800">
                <a:latin typeface="+mn-lt"/>
              </a:rPr>
              <a:t>オブジェクト指向は、ブラックな</a:t>
            </a:r>
            <a:r>
              <a:rPr kumimoji="1" lang="en-US" altLang="ja-JP" sz="1800">
                <a:latin typeface="+mn-lt"/>
              </a:rPr>
              <a:t>IT</a:t>
            </a:r>
            <a:r>
              <a:rPr kumimoji="1" lang="ja-JP" altLang="en-US" sz="1800">
                <a:latin typeface="+mn-lt"/>
              </a:rPr>
              <a:t>業界が発明した強力な効率化の武器です。</a:t>
            </a:r>
            <a:endParaRPr kumimoji="1" lang="en-US" altLang="ja-JP" sz="1800">
              <a:latin typeface="+mn-lt"/>
            </a:endParaRPr>
          </a:p>
          <a:p>
            <a:r>
              <a:rPr kumimoji="1" lang="ja-JP" altLang="en-US" sz="1800">
                <a:latin typeface="+mn-lt"/>
              </a:rPr>
              <a:t>オブジェクト指向は「概念」「思想」であるため、身に着けるには時間がかかります。</a:t>
            </a:r>
            <a:endParaRPr kumimoji="1" lang="en-US" altLang="ja-JP" sz="1800">
              <a:latin typeface="+mn-lt"/>
            </a:endParaRPr>
          </a:p>
          <a:p>
            <a:r>
              <a:rPr lang="ja-JP" altLang="en-US" sz="1800">
                <a:latin typeface="+mn-lt"/>
              </a:rPr>
              <a:t>５</a:t>
            </a:r>
            <a:r>
              <a:rPr kumimoji="1" lang="ja-JP" altLang="en-US" sz="1800">
                <a:latin typeface="+mn-lt"/>
              </a:rPr>
              <a:t>大原則</a:t>
            </a:r>
            <a:endParaRPr kumimoji="1" lang="en-US" altLang="ja-JP" sz="1800">
              <a:latin typeface="+mn-lt"/>
            </a:endParaRPr>
          </a:p>
          <a:p>
            <a:pPr lvl="1"/>
            <a:r>
              <a:rPr lang="ja-JP" altLang="en-US" sz="1800">
                <a:latin typeface="+mn-lt"/>
              </a:rPr>
              <a:t>クラスとオブジェクト</a:t>
            </a:r>
            <a:endParaRPr lang="en-US" altLang="ja-JP" sz="1800">
              <a:latin typeface="+mn-lt"/>
            </a:endParaRPr>
          </a:p>
          <a:p>
            <a:pPr lvl="2"/>
            <a:r>
              <a:rPr kumimoji="1" lang="ja-JP" altLang="en-US" sz="1600">
                <a:latin typeface="+mn-lt"/>
              </a:rPr>
              <a:t>クラスはオブジェクトの設計図であり、属性（データ）と振る舞い（メソッド）を定義します。オブジェクトはクラスのインスタンスであり、実際のデータとメソッドの実行を持ちます。</a:t>
            </a:r>
            <a:endParaRPr kumimoji="1" lang="en-US" altLang="ja-JP" sz="1600">
              <a:latin typeface="+mn-lt"/>
            </a:endParaRPr>
          </a:p>
          <a:p>
            <a:pPr lvl="1"/>
            <a:r>
              <a:rPr lang="ja-JP" altLang="en-US" sz="1800" b="0" i="0">
                <a:solidFill>
                  <a:srgbClr val="040C28"/>
                </a:solidFill>
                <a:effectLst/>
                <a:latin typeface="+mn-lt"/>
              </a:rPr>
              <a:t>カプセル化</a:t>
            </a:r>
            <a:endParaRPr lang="en-US" altLang="ja-JP" sz="1800" b="0" i="0">
              <a:solidFill>
                <a:srgbClr val="040C28"/>
              </a:solidFill>
              <a:effectLst/>
              <a:latin typeface="+mn-lt"/>
            </a:endParaRPr>
          </a:p>
          <a:p>
            <a:pPr lvl="2"/>
            <a:r>
              <a:rPr lang="ja-JP" altLang="en-US" sz="1600" b="0" i="0">
                <a:solidFill>
                  <a:srgbClr val="374151"/>
                </a:solidFill>
                <a:effectLst/>
                <a:latin typeface="+mn-lt"/>
              </a:rPr>
              <a:t>データと操作を一体化し、外部からの直接アクセスを制限する仕組み。データの整合性を保ち、安全性と可読性を向上させる。</a:t>
            </a:r>
            <a:endParaRPr lang="en-US" altLang="ja-JP" sz="1600" b="0" i="0">
              <a:solidFill>
                <a:srgbClr val="040C28"/>
              </a:solidFill>
              <a:effectLst/>
              <a:latin typeface="+mn-lt"/>
            </a:endParaRPr>
          </a:p>
          <a:p>
            <a:pPr lvl="1"/>
            <a:r>
              <a:rPr lang="ja-JP" altLang="en-US" sz="1800" b="0" i="0">
                <a:solidFill>
                  <a:srgbClr val="040C28"/>
                </a:solidFill>
                <a:effectLst/>
                <a:latin typeface="+mn-lt"/>
              </a:rPr>
              <a:t>抽象化</a:t>
            </a:r>
            <a:endParaRPr lang="en-US" altLang="ja-JP" sz="1800" b="0" i="0">
              <a:solidFill>
                <a:srgbClr val="040C28"/>
              </a:solidFill>
              <a:effectLst/>
              <a:latin typeface="+mn-lt"/>
            </a:endParaRPr>
          </a:p>
          <a:p>
            <a:pPr lvl="2"/>
            <a:r>
              <a:rPr lang="ja-JP" altLang="en-US" sz="1600" b="0" i="0">
                <a:solidFill>
                  <a:srgbClr val="374151"/>
                </a:solidFill>
                <a:effectLst/>
                <a:latin typeface="+mn-lt"/>
              </a:rPr>
              <a:t>具体的な実装の詳細を隠し、重要な概念や機能に焦点を当てる仕組み。複雑さを隠し、開発者にとって扱いやすい抽象レベルを提供する。</a:t>
            </a:r>
            <a:endParaRPr lang="en-US" altLang="ja-JP" sz="1600" b="0" i="0">
              <a:solidFill>
                <a:srgbClr val="040C28"/>
              </a:solidFill>
              <a:effectLst/>
              <a:latin typeface="+mn-lt"/>
            </a:endParaRPr>
          </a:p>
          <a:p>
            <a:pPr lvl="1"/>
            <a:r>
              <a:rPr lang="ja-JP" altLang="en-US" sz="1800" b="0" i="0">
                <a:solidFill>
                  <a:srgbClr val="040C28"/>
                </a:solidFill>
                <a:effectLst/>
                <a:latin typeface="+mn-lt"/>
              </a:rPr>
              <a:t>継承</a:t>
            </a:r>
            <a:endParaRPr lang="en-US" altLang="ja-JP" sz="1800" b="0" i="0">
              <a:solidFill>
                <a:srgbClr val="040C28"/>
              </a:solidFill>
              <a:effectLst/>
              <a:latin typeface="+mn-lt"/>
            </a:endParaRPr>
          </a:p>
          <a:p>
            <a:pPr lvl="2"/>
            <a:r>
              <a:rPr lang="ja-JP" altLang="en-US" sz="1600" b="0" i="0">
                <a:solidFill>
                  <a:srgbClr val="374151"/>
                </a:solidFill>
                <a:effectLst/>
                <a:latin typeface="+mn-lt"/>
              </a:rPr>
              <a:t>既存のクラスから新しいクラスを作成する仕組み。親クラスの特性と振る舞いを子クラスが受け継ぎ、拡張や変更が可能となる。コードの再利用性と保守性を向上させ、柔軟性と効率性を提供する。</a:t>
            </a:r>
            <a:endParaRPr lang="en-US" altLang="ja-JP" sz="1600" b="0" i="0">
              <a:solidFill>
                <a:srgbClr val="040C28"/>
              </a:solidFill>
              <a:effectLst/>
              <a:latin typeface="+mn-lt"/>
            </a:endParaRPr>
          </a:p>
          <a:p>
            <a:pPr lvl="1"/>
            <a:r>
              <a:rPr lang="ja-JP" altLang="en-US" sz="1800" b="0" i="0">
                <a:solidFill>
                  <a:srgbClr val="040C28"/>
                </a:solidFill>
                <a:effectLst/>
                <a:latin typeface="+mn-lt"/>
              </a:rPr>
              <a:t>ポリモーフィズム</a:t>
            </a:r>
            <a:endParaRPr lang="en-US" altLang="ja-JP" sz="1800" b="0" i="0">
              <a:solidFill>
                <a:srgbClr val="040C28"/>
              </a:solidFill>
              <a:effectLst/>
              <a:latin typeface="+mn-lt"/>
            </a:endParaRPr>
          </a:p>
          <a:p>
            <a:pPr lvl="2"/>
            <a:r>
              <a:rPr lang="ja-JP" altLang="en-US" sz="1600" b="0" i="0">
                <a:solidFill>
                  <a:srgbClr val="374151"/>
                </a:solidFill>
                <a:effectLst/>
                <a:latin typeface="+mn-lt"/>
              </a:rPr>
              <a:t>異なるオブジェクトが同じメソッドを異なる形で実行することができる仕組み。柔軟なプログラム設計とコードの再利用性を促し、拡張性と保守性を向上させる。</a:t>
            </a:r>
            <a:endParaRPr kumimoji="1" lang="ja-JP" altLang="en-US" sz="1600">
              <a:latin typeface="+mn-lt"/>
            </a:endParaRPr>
          </a:p>
        </p:txBody>
      </p:sp>
      <p:sp>
        <p:nvSpPr>
          <p:cNvPr id="4" name="タイトル 3">
            <a:extLst>
              <a:ext uri="{FF2B5EF4-FFF2-40B4-BE49-F238E27FC236}">
                <a16:creationId xmlns:a16="http://schemas.microsoft.com/office/drawing/2014/main" id="{7EF17E7E-CEF7-5417-E1CA-E3E6098FE6D9}"/>
              </a:ext>
            </a:extLst>
          </p:cNvPr>
          <p:cNvSpPr>
            <a:spLocks noGrp="1"/>
          </p:cNvSpPr>
          <p:nvPr>
            <p:ph type="title"/>
          </p:nvPr>
        </p:nvSpPr>
        <p:spPr/>
        <p:txBody>
          <a:bodyPr/>
          <a:lstStyle/>
          <a:p>
            <a:r>
              <a:rPr lang="ja-JP" altLang="en-US" sz="2400" b="0" i="0">
                <a:solidFill>
                  <a:srgbClr val="333333"/>
                </a:solidFill>
                <a:effectLst/>
                <a:latin typeface="游ゴシック" panose="020B0400000000000000" pitchFamily="50" charset="-128"/>
                <a:ea typeface="游ゴシック" panose="020B0400000000000000" pitchFamily="50" charset="-128"/>
              </a:rPr>
              <a:t>オブジェクト指向による開発効率化</a:t>
            </a:r>
            <a:endParaRPr kumimoji="1" lang="ja-JP" altLang="en-US"/>
          </a:p>
        </p:txBody>
      </p:sp>
    </p:spTree>
    <p:extLst>
      <p:ext uri="{BB962C8B-B14F-4D97-AF65-F5344CB8AC3E}">
        <p14:creationId xmlns:p14="http://schemas.microsoft.com/office/powerpoint/2010/main" val="79829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491C78E-9CD6-376F-C23B-174DFAE4E036}"/>
              </a:ext>
            </a:extLst>
          </p:cNvPr>
          <p:cNvSpPr>
            <a:spLocks noGrp="1"/>
          </p:cNvSpPr>
          <p:nvPr>
            <p:ph type="sldNum" sz="quarter" idx="10"/>
          </p:nvPr>
        </p:nvSpPr>
        <p:spPr/>
        <p:txBody>
          <a:bodyPr/>
          <a:lstStyle/>
          <a:p>
            <a:fld id="{85DE7359-82CA-426A-82FC-991F3028BC1D}" type="slidenum">
              <a:rPr kumimoji="1" lang="ja-JP" altLang="en-US" smtClean="0"/>
              <a:t>52</a:t>
            </a:fld>
            <a:endParaRPr kumimoji="1" lang="ja-JP" altLang="en-US"/>
          </a:p>
        </p:txBody>
      </p:sp>
      <p:sp>
        <p:nvSpPr>
          <p:cNvPr id="3" name="コンテンツ プレースホルダー 2">
            <a:extLst>
              <a:ext uri="{FF2B5EF4-FFF2-40B4-BE49-F238E27FC236}">
                <a16:creationId xmlns:a16="http://schemas.microsoft.com/office/drawing/2014/main" id="{23E2281F-1E59-C497-BECB-B632B22AAC23}"/>
              </a:ext>
            </a:extLst>
          </p:cNvPr>
          <p:cNvSpPr>
            <a:spLocks noGrp="1"/>
          </p:cNvSpPr>
          <p:nvPr>
            <p:ph idx="1"/>
          </p:nvPr>
        </p:nvSpPr>
        <p:spPr/>
        <p:txBody>
          <a:bodyPr>
            <a:normAutofit lnSpcReduction="10000"/>
          </a:bodyPr>
          <a:lstStyle/>
          <a:p>
            <a:pPr algn="l">
              <a:buFont typeface="+mj-lt"/>
              <a:buAutoNum type="arabicPeriod"/>
            </a:pPr>
            <a:r>
              <a:rPr lang="ja-JP" altLang="en-US" sz="1600" b="0" i="0">
                <a:effectLst/>
                <a:latin typeface="+mn-lt"/>
              </a:rPr>
              <a:t>テストの作成：</a:t>
            </a:r>
            <a:endParaRPr lang="en-US" altLang="ja-JP" sz="1600" b="0" i="0">
              <a:effectLst/>
              <a:latin typeface="+mn-lt"/>
            </a:endParaRPr>
          </a:p>
          <a:p>
            <a:pPr marL="457200" lvl="1" indent="0">
              <a:buNone/>
            </a:pPr>
            <a:r>
              <a:rPr lang="ja-JP" altLang="en-US" sz="1600" b="0" i="0">
                <a:effectLst/>
                <a:latin typeface="+mn-lt"/>
              </a:rPr>
              <a:t>最初に、実装したい機能に対するテストを作成します。テストは期待される振る舞いを定義し、テストケースとして表現します。</a:t>
            </a:r>
          </a:p>
          <a:p>
            <a:pPr algn="l">
              <a:buFont typeface="+mj-lt"/>
              <a:buAutoNum type="arabicPeriod"/>
            </a:pPr>
            <a:r>
              <a:rPr lang="ja-JP" altLang="en-US" sz="1600" b="0" i="0">
                <a:effectLst/>
                <a:latin typeface="+mn-lt"/>
              </a:rPr>
              <a:t>テストの実行：</a:t>
            </a:r>
            <a:endParaRPr lang="en-US" altLang="ja-JP" sz="1600" b="0" i="0">
              <a:effectLst/>
              <a:latin typeface="+mn-lt"/>
            </a:endParaRPr>
          </a:p>
          <a:p>
            <a:pPr marL="457200" lvl="1" indent="0">
              <a:buNone/>
            </a:pPr>
            <a:r>
              <a:rPr lang="ja-JP" altLang="en-US" sz="1600" b="0" i="0">
                <a:effectLst/>
                <a:latin typeface="+mn-lt"/>
              </a:rPr>
              <a:t>作成したテストを実行し、テストが失敗することを確認します。この段階ではまだ実装は存在しないため、テストは必ず失敗します。</a:t>
            </a:r>
          </a:p>
          <a:p>
            <a:pPr algn="l">
              <a:buFont typeface="+mj-lt"/>
              <a:buAutoNum type="arabicPeriod"/>
            </a:pPr>
            <a:r>
              <a:rPr lang="ja-JP" altLang="en-US" sz="1600" b="0" i="0">
                <a:effectLst/>
                <a:latin typeface="+mn-lt"/>
              </a:rPr>
              <a:t>最小限の実装：</a:t>
            </a:r>
            <a:endParaRPr lang="en-US" altLang="ja-JP" sz="1600" b="0" i="0">
              <a:effectLst/>
              <a:latin typeface="+mn-lt"/>
            </a:endParaRPr>
          </a:p>
          <a:p>
            <a:pPr marL="457200" lvl="1" indent="0">
              <a:buNone/>
            </a:pPr>
            <a:r>
              <a:rPr lang="ja-JP" altLang="en-US" sz="1600" b="0" i="0">
                <a:effectLst/>
                <a:latin typeface="+mn-lt"/>
              </a:rPr>
              <a:t>必要最低限のコードを実装し、テストを通過させます。この段階では単純な実装で問題ありません。目標はテストを通過することです。</a:t>
            </a:r>
          </a:p>
          <a:p>
            <a:pPr algn="l">
              <a:buFont typeface="+mj-lt"/>
              <a:buAutoNum type="arabicPeriod"/>
            </a:pPr>
            <a:r>
              <a:rPr lang="ja-JP" altLang="en-US" sz="1600" b="0" i="0">
                <a:effectLst/>
                <a:latin typeface="+mn-lt"/>
              </a:rPr>
              <a:t>テストの実行とリファクタリング：</a:t>
            </a:r>
            <a:endParaRPr lang="en-US" altLang="ja-JP" sz="1600" b="0" i="0">
              <a:effectLst/>
              <a:latin typeface="+mn-lt"/>
            </a:endParaRPr>
          </a:p>
          <a:p>
            <a:pPr marL="457200" lvl="1" indent="0">
              <a:buNone/>
            </a:pPr>
            <a:r>
              <a:rPr lang="ja-JP" altLang="en-US" sz="1600" b="0" i="0">
                <a:effectLst/>
                <a:latin typeface="+mn-lt"/>
              </a:rPr>
              <a:t>テストを実行し、すべてのテストが通過することを確認します。その後、コードをリファクタリングして、可読性や保守性を向上させます。</a:t>
            </a:r>
          </a:p>
          <a:p>
            <a:pPr algn="l">
              <a:buFont typeface="+mj-lt"/>
              <a:buAutoNum type="arabicPeriod"/>
            </a:pPr>
            <a:r>
              <a:rPr lang="ja-JP" altLang="en-US" sz="1600" b="0" i="0">
                <a:effectLst/>
                <a:latin typeface="+mn-lt"/>
              </a:rPr>
              <a:t>追加の機能や修正のテストを追加：</a:t>
            </a:r>
            <a:endParaRPr lang="en-US" altLang="ja-JP" sz="1600" b="0" i="0">
              <a:effectLst/>
              <a:latin typeface="+mn-lt"/>
            </a:endParaRPr>
          </a:p>
          <a:p>
            <a:pPr marL="457200" lvl="1" indent="0">
              <a:buNone/>
            </a:pPr>
            <a:r>
              <a:rPr lang="ja-JP" altLang="en-US" sz="1600" b="0" i="0">
                <a:effectLst/>
                <a:latin typeface="+mn-lt"/>
              </a:rPr>
              <a:t>新しい機能を追加する場合や、既存のコードを修正する場合も、まずはテストを作成します。テストが失敗することを確認したら、必要な最小限の実装を行い、テストを通過させます。</a:t>
            </a:r>
          </a:p>
          <a:p>
            <a:pPr algn="l">
              <a:buFont typeface="+mj-lt"/>
              <a:buAutoNum type="arabicPeriod"/>
            </a:pPr>
            <a:r>
              <a:rPr lang="ja-JP" altLang="en-US" sz="1600" b="0" i="0">
                <a:effectLst/>
                <a:latin typeface="+mn-lt"/>
              </a:rPr>
              <a:t>上記のサイクルを繰り返す：</a:t>
            </a:r>
            <a:endParaRPr lang="en-US" altLang="ja-JP" sz="1600" b="0" i="0">
              <a:effectLst/>
              <a:latin typeface="+mn-lt"/>
            </a:endParaRPr>
          </a:p>
          <a:p>
            <a:pPr marL="457200" lvl="1" indent="0">
              <a:buNone/>
            </a:pPr>
            <a:r>
              <a:rPr lang="ja-JP" altLang="en-US" sz="1600" b="0" i="0">
                <a:effectLst/>
                <a:latin typeface="+mn-lt"/>
              </a:rPr>
              <a:t>テストを作成、実行、リファクタリングするサイクルを繰り返しながら、ソフトウェアの機能を追加していきます。テストファーストの手法を適用することで、テストカバレッジを高め、バグの早期発見や品質の向上を図ることができます。</a:t>
            </a:r>
          </a:p>
          <a:p>
            <a:endParaRPr kumimoji="1" lang="ja-JP" altLang="en-US" sz="1600">
              <a:latin typeface="+mn-lt"/>
            </a:endParaRPr>
          </a:p>
        </p:txBody>
      </p:sp>
      <p:sp>
        <p:nvSpPr>
          <p:cNvPr id="4" name="タイトル 3">
            <a:extLst>
              <a:ext uri="{FF2B5EF4-FFF2-40B4-BE49-F238E27FC236}">
                <a16:creationId xmlns:a16="http://schemas.microsoft.com/office/drawing/2014/main" id="{4D85E551-B98C-B331-4460-C549C0488F69}"/>
              </a:ext>
            </a:extLst>
          </p:cNvPr>
          <p:cNvSpPr>
            <a:spLocks noGrp="1"/>
          </p:cNvSpPr>
          <p:nvPr>
            <p:ph type="title"/>
          </p:nvPr>
        </p:nvSpPr>
        <p:spPr/>
        <p:txBody>
          <a:bodyPr/>
          <a:lstStyle/>
          <a:p>
            <a:r>
              <a:rPr lang="ja-JP" altLang="en-US" b="0" i="0">
                <a:solidFill>
                  <a:srgbClr val="374151"/>
                </a:solidFill>
                <a:effectLst/>
                <a:latin typeface="Söhne"/>
              </a:rPr>
              <a:t>テストファースト（</a:t>
            </a:r>
            <a:r>
              <a:rPr lang="en-US" altLang="ja-JP" b="0" i="0">
                <a:solidFill>
                  <a:srgbClr val="374151"/>
                </a:solidFill>
                <a:effectLst/>
                <a:latin typeface="Söhne"/>
              </a:rPr>
              <a:t>Test-Driven Development</a:t>
            </a:r>
            <a:r>
              <a:rPr lang="ja-JP" altLang="en-US" b="0" i="0">
                <a:solidFill>
                  <a:srgbClr val="374151"/>
                </a:solidFill>
                <a:effectLst/>
                <a:latin typeface="Söhne"/>
              </a:rPr>
              <a:t>、</a:t>
            </a:r>
            <a:r>
              <a:rPr lang="en-US" altLang="ja-JP" b="0" i="0">
                <a:solidFill>
                  <a:srgbClr val="374151"/>
                </a:solidFill>
                <a:effectLst/>
                <a:latin typeface="Söhne"/>
              </a:rPr>
              <a:t>TDD</a:t>
            </a:r>
            <a:r>
              <a:rPr lang="ja-JP" altLang="en-US" b="0" i="0">
                <a:solidFill>
                  <a:srgbClr val="374151"/>
                </a:solidFill>
                <a:effectLst/>
                <a:latin typeface="Söhne"/>
              </a:rPr>
              <a:t>）</a:t>
            </a:r>
            <a:endParaRPr kumimoji="1" lang="ja-JP" altLang="en-US"/>
          </a:p>
        </p:txBody>
      </p:sp>
    </p:spTree>
    <p:extLst>
      <p:ext uri="{BB962C8B-B14F-4D97-AF65-F5344CB8AC3E}">
        <p14:creationId xmlns:p14="http://schemas.microsoft.com/office/powerpoint/2010/main" val="339216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BCA0A6-0DB1-4B6B-FD78-04DEC364D4B0}"/>
              </a:ext>
            </a:extLst>
          </p:cNvPr>
          <p:cNvSpPr>
            <a:spLocks noGrp="1"/>
          </p:cNvSpPr>
          <p:nvPr>
            <p:ph type="sldNum" sz="quarter" idx="10"/>
          </p:nvPr>
        </p:nvSpPr>
        <p:spPr/>
        <p:txBody>
          <a:bodyPr/>
          <a:lstStyle/>
          <a:p>
            <a:fld id="{85DE7359-82CA-426A-82FC-991F3028BC1D}" type="slidenum">
              <a:rPr kumimoji="1" lang="ja-JP" altLang="en-US" smtClean="0"/>
              <a:t>6</a:t>
            </a:fld>
            <a:endParaRPr kumimoji="1" lang="ja-JP" altLang="en-US"/>
          </a:p>
        </p:txBody>
      </p:sp>
      <p:sp>
        <p:nvSpPr>
          <p:cNvPr id="3" name="コンテンツ プレースホルダー 2">
            <a:extLst>
              <a:ext uri="{FF2B5EF4-FFF2-40B4-BE49-F238E27FC236}">
                <a16:creationId xmlns:a16="http://schemas.microsoft.com/office/drawing/2014/main" id="{CC064D42-14F5-72BE-30C7-51E31A1EBF65}"/>
              </a:ext>
            </a:extLst>
          </p:cNvPr>
          <p:cNvSpPr>
            <a:spLocks noGrp="1"/>
          </p:cNvSpPr>
          <p:nvPr>
            <p:ph idx="1"/>
          </p:nvPr>
        </p:nvSpPr>
        <p:spPr>
          <a:xfrm>
            <a:off x="838200" y="1087791"/>
            <a:ext cx="10515600" cy="1706209"/>
          </a:xfrm>
        </p:spPr>
        <p:txBody>
          <a:bodyPr>
            <a:normAutofit/>
          </a:bodyPr>
          <a:lstStyle/>
          <a:p>
            <a:r>
              <a:rPr lang="en-US" altLang="ja-JP" sz="1600"/>
              <a:t>Controller</a:t>
            </a:r>
            <a:r>
              <a:rPr kumimoji="1" lang="ja-JP" altLang="en-US" sz="1600"/>
              <a:t>は入力処理を待ち受ける</a:t>
            </a:r>
            <a:endParaRPr kumimoji="1" lang="en-US" altLang="ja-JP" sz="1600"/>
          </a:p>
          <a:p>
            <a:r>
              <a:rPr lang="ja-JP" altLang="en-US" sz="1600"/>
              <a:t>ユーザが入力処理を行う（ボタンのタッチ、スワイプなど）</a:t>
            </a:r>
            <a:endParaRPr lang="en-US" altLang="ja-JP" sz="1600"/>
          </a:p>
          <a:p>
            <a:r>
              <a:rPr kumimoji="1" lang="ja-JP" altLang="en-US" sz="1600"/>
              <a:t>コントローラがユーザの</a:t>
            </a:r>
            <a:r>
              <a:rPr lang="ja-JP" altLang="en-US" sz="1600"/>
              <a:t>アクションをメッセージ（シグナル）としてモデルに伝える</a:t>
            </a:r>
            <a:endParaRPr lang="en-US" altLang="ja-JP" sz="1600"/>
          </a:p>
          <a:p>
            <a:r>
              <a:rPr lang="ja-JP" altLang="en-US" sz="1600"/>
              <a:t>モデルは、メッセージに応じた処理を実行し、</a:t>
            </a:r>
            <a:r>
              <a:rPr lang="en-US" altLang="ja-JP" sz="1600"/>
              <a:t>Controller</a:t>
            </a:r>
            <a:r>
              <a:rPr lang="ja-JP" altLang="en-US" sz="1600"/>
              <a:t>に処理結果を</a:t>
            </a:r>
            <a:endParaRPr lang="en-US" altLang="ja-JP" sz="1600"/>
          </a:p>
          <a:p>
            <a:r>
              <a:rPr lang="en-US" altLang="ja-JP" sz="1600"/>
              <a:t>View</a:t>
            </a:r>
            <a:r>
              <a:rPr lang="ja-JP" altLang="en-US" sz="1600"/>
              <a:t>はモデルからの通知（シグナル）に応じて、画面を更新しユーザに伝達を行う。</a:t>
            </a:r>
            <a:endParaRPr lang="en-US" altLang="ja-JP" sz="1600"/>
          </a:p>
          <a:p>
            <a:endParaRPr kumimoji="1" lang="ja-JP" altLang="en-US" sz="1600"/>
          </a:p>
        </p:txBody>
      </p:sp>
      <p:sp>
        <p:nvSpPr>
          <p:cNvPr id="4" name="タイトル 3">
            <a:extLst>
              <a:ext uri="{FF2B5EF4-FFF2-40B4-BE49-F238E27FC236}">
                <a16:creationId xmlns:a16="http://schemas.microsoft.com/office/drawing/2014/main" id="{3B01819A-53FD-22D9-2892-99983F889823}"/>
              </a:ext>
            </a:extLst>
          </p:cNvPr>
          <p:cNvSpPr>
            <a:spLocks noGrp="1"/>
          </p:cNvSpPr>
          <p:nvPr>
            <p:ph type="title"/>
          </p:nvPr>
        </p:nvSpPr>
        <p:spPr/>
        <p:txBody>
          <a:bodyPr/>
          <a:lstStyle/>
          <a:p>
            <a:r>
              <a:rPr kumimoji="1" lang="en-US" altLang="ja-JP"/>
              <a:t>MVC</a:t>
            </a:r>
            <a:r>
              <a:rPr lang="ja-JP" altLang="en-US"/>
              <a:t>パターン</a:t>
            </a:r>
            <a:endParaRPr kumimoji="1" lang="ja-JP" altLang="en-US"/>
          </a:p>
        </p:txBody>
      </p:sp>
      <p:sp>
        <p:nvSpPr>
          <p:cNvPr id="5" name="正方形/長方形 4">
            <a:extLst>
              <a:ext uri="{FF2B5EF4-FFF2-40B4-BE49-F238E27FC236}">
                <a16:creationId xmlns:a16="http://schemas.microsoft.com/office/drawing/2014/main" id="{A0FF0D36-23BC-EFCE-D513-1F2B50C09B2E}"/>
              </a:ext>
            </a:extLst>
          </p:cNvPr>
          <p:cNvSpPr/>
          <p:nvPr/>
        </p:nvSpPr>
        <p:spPr>
          <a:xfrm>
            <a:off x="6842343" y="3398521"/>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Model</a:t>
            </a:r>
            <a:endParaRPr kumimoji="1" lang="ja-JP" altLang="en-US"/>
          </a:p>
        </p:txBody>
      </p:sp>
      <p:sp>
        <p:nvSpPr>
          <p:cNvPr id="6" name="正方形/長方形 5">
            <a:extLst>
              <a:ext uri="{FF2B5EF4-FFF2-40B4-BE49-F238E27FC236}">
                <a16:creationId xmlns:a16="http://schemas.microsoft.com/office/drawing/2014/main" id="{55916051-EF7F-48E4-28F1-F577F26A49FA}"/>
              </a:ext>
            </a:extLst>
          </p:cNvPr>
          <p:cNvSpPr/>
          <p:nvPr/>
        </p:nvSpPr>
        <p:spPr>
          <a:xfrm>
            <a:off x="4078154" y="4765278"/>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View</a:t>
            </a:r>
            <a:endParaRPr kumimoji="1" lang="ja-JP" altLang="en-US"/>
          </a:p>
        </p:txBody>
      </p:sp>
      <p:sp>
        <p:nvSpPr>
          <p:cNvPr id="7" name="正方形/長方形 6">
            <a:extLst>
              <a:ext uri="{FF2B5EF4-FFF2-40B4-BE49-F238E27FC236}">
                <a16:creationId xmlns:a16="http://schemas.microsoft.com/office/drawing/2014/main" id="{5FD6D18F-AFE2-201F-7CDF-63850A71A71F}"/>
              </a:ext>
            </a:extLst>
          </p:cNvPr>
          <p:cNvSpPr/>
          <p:nvPr/>
        </p:nvSpPr>
        <p:spPr>
          <a:xfrm>
            <a:off x="4078154" y="3398521"/>
            <a:ext cx="1505664" cy="8732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Controller</a:t>
            </a:r>
            <a:endParaRPr kumimoji="1" lang="ja-JP" altLang="en-US"/>
          </a:p>
        </p:txBody>
      </p:sp>
      <p:sp>
        <p:nvSpPr>
          <p:cNvPr id="8" name="四角形: 角を丸くする 7">
            <a:extLst>
              <a:ext uri="{FF2B5EF4-FFF2-40B4-BE49-F238E27FC236}">
                <a16:creationId xmlns:a16="http://schemas.microsoft.com/office/drawing/2014/main" id="{B27C9538-4148-8F7A-D928-AEA1EAF91631}"/>
              </a:ext>
            </a:extLst>
          </p:cNvPr>
          <p:cNvSpPr/>
          <p:nvPr/>
        </p:nvSpPr>
        <p:spPr>
          <a:xfrm>
            <a:off x="1313965" y="3398521"/>
            <a:ext cx="1505664" cy="873290"/>
          </a:xfrm>
          <a:prstGeom prst="roundRect">
            <a:avLst>
              <a:gd name="adj" fmla="val 434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User</a:t>
            </a:r>
            <a:endParaRPr kumimoji="1" lang="ja-JP" altLang="en-US"/>
          </a:p>
        </p:txBody>
      </p:sp>
      <p:cxnSp>
        <p:nvCxnSpPr>
          <p:cNvPr id="10" name="直線矢印コネクタ 9">
            <a:extLst>
              <a:ext uri="{FF2B5EF4-FFF2-40B4-BE49-F238E27FC236}">
                <a16:creationId xmlns:a16="http://schemas.microsoft.com/office/drawing/2014/main" id="{9DE550B6-BE90-63BB-CCC7-DCB1AB81BC77}"/>
              </a:ext>
            </a:extLst>
          </p:cNvPr>
          <p:cNvCxnSpPr>
            <a:stCxn id="8" idx="3"/>
            <a:endCxn id="7" idx="1"/>
          </p:cNvCxnSpPr>
          <p:nvPr/>
        </p:nvCxnSpPr>
        <p:spPr>
          <a:xfrm>
            <a:off x="2819629" y="3835166"/>
            <a:ext cx="1258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46D04DF-9343-C670-29F4-9457D275C87C}"/>
              </a:ext>
            </a:extLst>
          </p:cNvPr>
          <p:cNvCxnSpPr>
            <a:cxnSpLocks/>
            <a:stCxn id="7" idx="3"/>
            <a:endCxn id="5" idx="1"/>
          </p:cNvCxnSpPr>
          <p:nvPr/>
        </p:nvCxnSpPr>
        <p:spPr>
          <a:xfrm>
            <a:off x="5583818" y="3835166"/>
            <a:ext cx="1258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F741BBA-9411-AB45-F27D-69F701C380A1}"/>
              </a:ext>
            </a:extLst>
          </p:cNvPr>
          <p:cNvCxnSpPr>
            <a:cxnSpLocks/>
            <a:stCxn id="5" idx="1"/>
            <a:endCxn id="6" idx="3"/>
          </p:cNvCxnSpPr>
          <p:nvPr/>
        </p:nvCxnSpPr>
        <p:spPr>
          <a:xfrm flipH="1">
            <a:off x="5583818" y="3835166"/>
            <a:ext cx="1258525" cy="136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1E5EC5C-0512-3552-8D30-B1590230B291}"/>
              </a:ext>
            </a:extLst>
          </p:cNvPr>
          <p:cNvCxnSpPr>
            <a:cxnSpLocks/>
            <a:stCxn id="6" idx="1"/>
            <a:endCxn id="8" idx="3"/>
          </p:cNvCxnSpPr>
          <p:nvPr/>
        </p:nvCxnSpPr>
        <p:spPr>
          <a:xfrm flipH="1" flipV="1">
            <a:off x="2819629" y="3835166"/>
            <a:ext cx="1258525" cy="136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7EEBA07-B13D-9236-DAC1-E40BF92EF8B2}"/>
              </a:ext>
            </a:extLst>
          </p:cNvPr>
          <p:cNvSpPr/>
          <p:nvPr/>
        </p:nvSpPr>
        <p:spPr>
          <a:xfrm>
            <a:off x="9088695" y="3398521"/>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Component</a:t>
            </a:r>
            <a:endParaRPr kumimoji="1" lang="ja-JP" altLang="en-US"/>
          </a:p>
        </p:txBody>
      </p:sp>
      <p:sp>
        <p:nvSpPr>
          <p:cNvPr id="25" name="正方形/長方形 24">
            <a:extLst>
              <a:ext uri="{FF2B5EF4-FFF2-40B4-BE49-F238E27FC236}">
                <a16:creationId xmlns:a16="http://schemas.microsoft.com/office/drawing/2014/main" id="{33A063A8-8F6C-EA14-4DB4-4DC6B885BAEA}"/>
              </a:ext>
            </a:extLst>
          </p:cNvPr>
          <p:cNvSpPr/>
          <p:nvPr/>
        </p:nvSpPr>
        <p:spPr>
          <a:xfrm>
            <a:off x="9088695" y="3938178"/>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Device</a:t>
            </a:r>
            <a:endParaRPr kumimoji="1" lang="ja-JP" altLang="en-US"/>
          </a:p>
        </p:txBody>
      </p:sp>
      <p:sp>
        <p:nvSpPr>
          <p:cNvPr id="26" name="正方形/長方形 25">
            <a:extLst>
              <a:ext uri="{FF2B5EF4-FFF2-40B4-BE49-F238E27FC236}">
                <a16:creationId xmlns:a16="http://schemas.microsoft.com/office/drawing/2014/main" id="{82032316-1C93-5449-04AA-7BAD20E992C1}"/>
              </a:ext>
            </a:extLst>
          </p:cNvPr>
          <p:cNvSpPr/>
          <p:nvPr/>
        </p:nvSpPr>
        <p:spPr>
          <a:xfrm>
            <a:off x="9088695" y="4493311"/>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Network</a:t>
            </a:r>
            <a:endParaRPr kumimoji="1" lang="ja-JP" altLang="en-US"/>
          </a:p>
        </p:txBody>
      </p:sp>
      <p:sp>
        <p:nvSpPr>
          <p:cNvPr id="27" name="正方形/長方形 26">
            <a:extLst>
              <a:ext uri="{FF2B5EF4-FFF2-40B4-BE49-F238E27FC236}">
                <a16:creationId xmlns:a16="http://schemas.microsoft.com/office/drawing/2014/main" id="{9F935356-DCBB-52A9-9AB0-71A5BDE3FF17}"/>
              </a:ext>
            </a:extLst>
          </p:cNvPr>
          <p:cNvSpPr/>
          <p:nvPr/>
        </p:nvSpPr>
        <p:spPr>
          <a:xfrm>
            <a:off x="9088695" y="5048444"/>
            <a:ext cx="1505664" cy="4366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a:t>Database</a:t>
            </a:r>
            <a:endParaRPr kumimoji="1" lang="ja-JP" altLang="en-US"/>
          </a:p>
        </p:txBody>
      </p:sp>
      <p:cxnSp>
        <p:nvCxnSpPr>
          <p:cNvPr id="28" name="直線矢印コネクタ 27">
            <a:extLst>
              <a:ext uri="{FF2B5EF4-FFF2-40B4-BE49-F238E27FC236}">
                <a16:creationId xmlns:a16="http://schemas.microsoft.com/office/drawing/2014/main" id="{E42C6DDF-509D-EB45-5B3E-8D0AB07AA224}"/>
              </a:ext>
            </a:extLst>
          </p:cNvPr>
          <p:cNvCxnSpPr>
            <a:cxnSpLocks/>
            <a:stCxn id="5" idx="3"/>
            <a:endCxn id="23" idx="1"/>
          </p:cNvCxnSpPr>
          <p:nvPr/>
        </p:nvCxnSpPr>
        <p:spPr>
          <a:xfrm flipV="1">
            <a:off x="8348007" y="3616844"/>
            <a:ext cx="740688" cy="21832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7D538ED-A759-668E-EE67-1B1D3192A3D6}"/>
              </a:ext>
            </a:extLst>
          </p:cNvPr>
          <p:cNvCxnSpPr>
            <a:cxnSpLocks/>
            <a:stCxn id="5" idx="3"/>
            <a:endCxn id="25" idx="1"/>
          </p:cNvCxnSpPr>
          <p:nvPr/>
        </p:nvCxnSpPr>
        <p:spPr>
          <a:xfrm>
            <a:off x="8348007" y="3835166"/>
            <a:ext cx="740688" cy="32133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4A9EBAE7-E43A-A424-A353-0238E96A9B7F}"/>
              </a:ext>
            </a:extLst>
          </p:cNvPr>
          <p:cNvCxnSpPr>
            <a:cxnSpLocks/>
            <a:stCxn id="5" idx="3"/>
            <a:endCxn id="26" idx="1"/>
          </p:cNvCxnSpPr>
          <p:nvPr/>
        </p:nvCxnSpPr>
        <p:spPr>
          <a:xfrm>
            <a:off x="8348007" y="3835166"/>
            <a:ext cx="740688" cy="87646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B5A0B9B3-677E-75DB-D0E6-0370D775A1F5}"/>
              </a:ext>
            </a:extLst>
          </p:cNvPr>
          <p:cNvCxnSpPr>
            <a:cxnSpLocks/>
            <a:stCxn id="5" idx="3"/>
            <a:endCxn id="27" idx="1"/>
          </p:cNvCxnSpPr>
          <p:nvPr/>
        </p:nvCxnSpPr>
        <p:spPr>
          <a:xfrm>
            <a:off x="8348007" y="3835166"/>
            <a:ext cx="740688" cy="143160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483DF40F-14A5-0D0F-3E16-4081A7AEB636}"/>
              </a:ext>
            </a:extLst>
          </p:cNvPr>
          <p:cNvSpPr txBox="1"/>
          <p:nvPr/>
        </p:nvSpPr>
        <p:spPr>
          <a:xfrm>
            <a:off x="3006931" y="3540055"/>
            <a:ext cx="883920" cy="276999"/>
          </a:xfrm>
          <a:prstGeom prst="rect">
            <a:avLst/>
          </a:prstGeom>
          <a:noFill/>
        </p:spPr>
        <p:txBody>
          <a:bodyPr wrap="square" rtlCol="0">
            <a:spAutoFit/>
          </a:bodyPr>
          <a:lstStyle/>
          <a:p>
            <a:pPr algn="ctr"/>
            <a:r>
              <a:rPr lang="ja-JP" altLang="en-US" sz="1200"/>
              <a:t>入力</a:t>
            </a:r>
            <a:endParaRPr kumimoji="1" lang="ja-JP" altLang="en-US" sz="1200"/>
          </a:p>
        </p:txBody>
      </p:sp>
      <p:sp>
        <p:nvSpPr>
          <p:cNvPr id="45" name="テキスト ボックス 44">
            <a:extLst>
              <a:ext uri="{FF2B5EF4-FFF2-40B4-BE49-F238E27FC236}">
                <a16:creationId xmlns:a16="http://schemas.microsoft.com/office/drawing/2014/main" id="{55BA929B-CCD5-A3DC-032F-AF5C27646ADA}"/>
              </a:ext>
            </a:extLst>
          </p:cNvPr>
          <p:cNvSpPr txBox="1"/>
          <p:nvPr/>
        </p:nvSpPr>
        <p:spPr>
          <a:xfrm>
            <a:off x="3006931" y="4791456"/>
            <a:ext cx="883920" cy="276999"/>
          </a:xfrm>
          <a:prstGeom prst="rect">
            <a:avLst/>
          </a:prstGeom>
          <a:noFill/>
        </p:spPr>
        <p:txBody>
          <a:bodyPr wrap="square" rtlCol="0">
            <a:spAutoFit/>
          </a:bodyPr>
          <a:lstStyle/>
          <a:p>
            <a:pPr algn="ctr"/>
            <a:r>
              <a:rPr lang="ja-JP" altLang="en-US" sz="1200"/>
              <a:t>表示</a:t>
            </a:r>
            <a:endParaRPr kumimoji="1" lang="ja-JP" altLang="en-US" sz="1200"/>
          </a:p>
        </p:txBody>
      </p:sp>
      <p:sp>
        <p:nvSpPr>
          <p:cNvPr id="46" name="テキスト ボックス 45">
            <a:extLst>
              <a:ext uri="{FF2B5EF4-FFF2-40B4-BE49-F238E27FC236}">
                <a16:creationId xmlns:a16="http://schemas.microsoft.com/office/drawing/2014/main" id="{EFF57900-4793-C5BD-9203-36ACED589F3F}"/>
              </a:ext>
            </a:extLst>
          </p:cNvPr>
          <p:cNvSpPr txBox="1"/>
          <p:nvPr/>
        </p:nvSpPr>
        <p:spPr>
          <a:xfrm>
            <a:off x="5958423" y="4742658"/>
            <a:ext cx="883920" cy="276999"/>
          </a:xfrm>
          <a:prstGeom prst="rect">
            <a:avLst/>
          </a:prstGeom>
          <a:noFill/>
        </p:spPr>
        <p:txBody>
          <a:bodyPr wrap="square" rtlCol="0">
            <a:spAutoFit/>
          </a:bodyPr>
          <a:lstStyle/>
          <a:p>
            <a:pPr algn="ctr"/>
            <a:r>
              <a:rPr lang="ja-JP" altLang="en-US" sz="1200"/>
              <a:t>変更通知</a:t>
            </a:r>
            <a:endParaRPr kumimoji="1" lang="ja-JP" altLang="en-US" sz="1200"/>
          </a:p>
        </p:txBody>
      </p:sp>
      <p:sp>
        <p:nvSpPr>
          <p:cNvPr id="47" name="テキスト ボックス 46">
            <a:extLst>
              <a:ext uri="{FF2B5EF4-FFF2-40B4-BE49-F238E27FC236}">
                <a16:creationId xmlns:a16="http://schemas.microsoft.com/office/drawing/2014/main" id="{A4F89F7D-27CD-9019-22A6-0B4C438B7C0A}"/>
              </a:ext>
            </a:extLst>
          </p:cNvPr>
          <p:cNvSpPr txBox="1"/>
          <p:nvPr/>
        </p:nvSpPr>
        <p:spPr>
          <a:xfrm>
            <a:off x="5760720" y="3561978"/>
            <a:ext cx="883920" cy="276999"/>
          </a:xfrm>
          <a:prstGeom prst="rect">
            <a:avLst/>
          </a:prstGeom>
          <a:noFill/>
        </p:spPr>
        <p:txBody>
          <a:bodyPr wrap="square" rtlCol="0">
            <a:spAutoFit/>
          </a:bodyPr>
          <a:lstStyle/>
          <a:p>
            <a:pPr algn="ctr"/>
            <a:r>
              <a:rPr lang="ja-JP" altLang="en-US" sz="1200"/>
              <a:t>操作内容</a:t>
            </a:r>
            <a:endParaRPr kumimoji="1" lang="ja-JP" altLang="en-US" sz="1200"/>
          </a:p>
        </p:txBody>
      </p:sp>
      <p:sp>
        <p:nvSpPr>
          <p:cNvPr id="48" name="テキスト ボックス 47">
            <a:extLst>
              <a:ext uri="{FF2B5EF4-FFF2-40B4-BE49-F238E27FC236}">
                <a16:creationId xmlns:a16="http://schemas.microsoft.com/office/drawing/2014/main" id="{5F642C0A-D4D3-B322-9129-172BEE07F441}"/>
              </a:ext>
            </a:extLst>
          </p:cNvPr>
          <p:cNvSpPr txBox="1"/>
          <p:nvPr/>
        </p:nvSpPr>
        <p:spPr>
          <a:xfrm>
            <a:off x="7313815" y="4506393"/>
            <a:ext cx="1709893" cy="276999"/>
          </a:xfrm>
          <a:prstGeom prst="rect">
            <a:avLst/>
          </a:prstGeom>
          <a:noFill/>
        </p:spPr>
        <p:txBody>
          <a:bodyPr wrap="square" rtlCol="0">
            <a:spAutoFit/>
          </a:bodyPr>
          <a:lstStyle/>
          <a:p>
            <a:pPr algn="ctr"/>
            <a:r>
              <a:rPr lang="ja-JP" altLang="en-US" sz="1200"/>
              <a:t>呼び出し・読み込み</a:t>
            </a:r>
            <a:endParaRPr lang="en-US" altLang="ja-JP" sz="1200"/>
          </a:p>
        </p:txBody>
      </p:sp>
    </p:spTree>
    <p:extLst>
      <p:ext uri="{BB962C8B-B14F-4D97-AF65-F5344CB8AC3E}">
        <p14:creationId xmlns:p14="http://schemas.microsoft.com/office/powerpoint/2010/main" val="166030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A2E032-246A-8D0D-9D1B-D219EFF059E2}"/>
              </a:ext>
            </a:extLst>
          </p:cNvPr>
          <p:cNvSpPr>
            <a:spLocks noGrp="1"/>
          </p:cNvSpPr>
          <p:nvPr>
            <p:ph type="sldNum" sz="quarter" idx="10"/>
          </p:nvPr>
        </p:nvSpPr>
        <p:spPr/>
        <p:txBody>
          <a:bodyPr/>
          <a:lstStyle/>
          <a:p>
            <a:fld id="{85DE7359-82CA-426A-82FC-991F3028BC1D}" type="slidenum">
              <a:rPr kumimoji="1" lang="ja-JP" altLang="en-US" smtClean="0"/>
              <a:t>7</a:t>
            </a:fld>
            <a:endParaRPr kumimoji="1" lang="ja-JP" altLang="en-US"/>
          </a:p>
        </p:txBody>
      </p:sp>
      <p:sp>
        <p:nvSpPr>
          <p:cNvPr id="3" name="コンテンツ プレースホルダー 2">
            <a:extLst>
              <a:ext uri="{FF2B5EF4-FFF2-40B4-BE49-F238E27FC236}">
                <a16:creationId xmlns:a16="http://schemas.microsoft.com/office/drawing/2014/main" id="{86CAE2CE-EBF3-EFBA-BBE9-80E7C4A02E72}"/>
              </a:ext>
            </a:extLst>
          </p:cNvPr>
          <p:cNvSpPr>
            <a:spLocks noGrp="1"/>
          </p:cNvSpPr>
          <p:nvPr>
            <p:ph idx="1"/>
          </p:nvPr>
        </p:nvSpPr>
        <p:spPr/>
        <p:txBody>
          <a:bodyPr/>
          <a:lstStyle/>
          <a:p>
            <a:r>
              <a:rPr kumimoji="1" lang="en-US" altLang="ja-JP"/>
              <a:t>Qt</a:t>
            </a:r>
            <a:r>
              <a:rPr kumimoji="1" lang="ja-JP" altLang="en-US"/>
              <a:t> </a:t>
            </a:r>
            <a:r>
              <a:rPr kumimoji="1" lang="en-US" altLang="ja-JP"/>
              <a:t>Modeling</a:t>
            </a:r>
            <a:r>
              <a:rPr kumimoji="1" lang="ja-JP" altLang="en-US"/>
              <a:t> </a:t>
            </a:r>
            <a:r>
              <a:rPr kumimoji="1" lang="en-US" altLang="ja-JP"/>
              <a:t>Language</a:t>
            </a:r>
            <a:r>
              <a:rPr kumimoji="1" lang="ja-JP" altLang="en-US"/>
              <a:t>：ユーザインタフェースを作成するための言語</a:t>
            </a:r>
            <a:endParaRPr kumimoji="1" lang="en-US" altLang="ja-JP"/>
          </a:p>
          <a:p>
            <a:pPr lvl="1"/>
            <a:r>
              <a:rPr lang="en-US" altLang="ja-JP"/>
              <a:t>JavaScript</a:t>
            </a:r>
            <a:r>
              <a:rPr lang="ja-JP" altLang="en-US"/>
              <a:t>をベースに開発されている</a:t>
            </a:r>
            <a:endParaRPr lang="en-US" altLang="ja-JP"/>
          </a:p>
          <a:p>
            <a:pPr lvl="1"/>
            <a:r>
              <a:rPr lang="ja-JP" altLang="en-US"/>
              <a:t>画面の部品は「タイプ」として定義され、再利用が可能</a:t>
            </a:r>
            <a:endParaRPr lang="en-US" altLang="ja-JP"/>
          </a:p>
          <a:p>
            <a:pPr lvl="1"/>
            <a:r>
              <a:rPr lang="ja-JP" altLang="en-US"/>
              <a:t>タイプをインスタンス化したものを、「オブジェクト」と呼ぶ</a:t>
            </a:r>
            <a:endParaRPr lang="en-US" altLang="ja-JP"/>
          </a:p>
          <a:p>
            <a:pPr lvl="1"/>
            <a:r>
              <a:rPr kumimoji="1" lang="ja-JP" altLang="en-US"/>
              <a:t>オブジェクトは属性として以下のものを持つ</a:t>
            </a:r>
            <a:endParaRPr kumimoji="1" lang="en-US" altLang="ja-JP"/>
          </a:p>
          <a:p>
            <a:pPr lvl="2"/>
            <a:r>
              <a:rPr kumimoji="1" lang="ja-JP" altLang="en-US"/>
              <a:t>プロパティ</a:t>
            </a:r>
            <a:r>
              <a:rPr lang="ja-JP" altLang="en-US"/>
              <a:t>：　 値（子タイプも含む）</a:t>
            </a:r>
            <a:endParaRPr kumimoji="1" lang="en-US" altLang="ja-JP"/>
          </a:p>
          <a:p>
            <a:pPr lvl="3"/>
            <a:r>
              <a:rPr lang="en-US" altLang="ja-JP"/>
              <a:t>i</a:t>
            </a:r>
            <a:r>
              <a:rPr kumimoji="1" lang="en-US" altLang="ja-JP"/>
              <a:t>d : </a:t>
            </a:r>
            <a:r>
              <a:rPr kumimoji="1" lang="ja-JP" altLang="en-US"/>
              <a:t>　オブジェクトを特定する固有のプロパティ</a:t>
            </a:r>
            <a:endParaRPr kumimoji="1" lang="en-US" altLang="ja-JP"/>
          </a:p>
          <a:p>
            <a:pPr lvl="2"/>
            <a:r>
              <a:rPr lang="ja-JP" altLang="en-US"/>
              <a:t>シグナル：　オブジェクトの状態変化を外部に通知するメッセージ </a:t>
            </a:r>
            <a:endParaRPr lang="en-US" altLang="ja-JP"/>
          </a:p>
          <a:p>
            <a:pPr lvl="2"/>
            <a:r>
              <a:rPr kumimoji="1" lang="ja-JP" altLang="en-US"/>
              <a:t>関数：　</a:t>
            </a:r>
            <a:r>
              <a:rPr kumimoji="1" lang="en-US" altLang="ja-JP"/>
              <a:t>JavaScript</a:t>
            </a:r>
            <a:r>
              <a:rPr kumimoji="1" lang="ja-JP" altLang="en-US"/>
              <a:t>で記述された関数</a:t>
            </a:r>
            <a:endParaRPr kumimoji="1" lang="en-US" altLang="ja-JP"/>
          </a:p>
          <a:p>
            <a:pPr lvl="3"/>
            <a:r>
              <a:rPr kumimoji="1" lang="ja-JP" altLang="en-US"/>
              <a:t>シグナルハンドラ：　シグナルを受け取り、処理を実行するための関数</a:t>
            </a:r>
            <a:endParaRPr kumimoji="1" lang="en-US" altLang="ja-JP"/>
          </a:p>
          <a:p>
            <a:pPr marL="914400" lvl="2" indent="0">
              <a:buNone/>
            </a:pPr>
            <a:endParaRPr kumimoji="1" lang="ja-JP" altLang="en-US"/>
          </a:p>
        </p:txBody>
      </p:sp>
      <p:sp>
        <p:nvSpPr>
          <p:cNvPr id="4" name="タイトル 3">
            <a:extLst>
              <a:ext uri="{FF2B5EF4-FFF2-40B4-BE49-F238E27FC236}">
                <a16:creationId xmlns:a16="http://schemas.microsoft.com/office/drawing/2014/main" id="{663991F8-E625-9C56-2BAA-F5E2618798DB}"/>
              </a:ext>
            </a:extLst>
          </p:cNvPr>
          <p:cNvSpPr>
            <a:spLocks noGrp="1"/>
          </p:cNvSpPr>
          <p:nvPr>
            <p:ph type="title"/>
          </p:nvPr>
        </p:nvSpPr>
        <p:spPr/>
        <p:txBody>
          <a:bodyPr/>
          <a:lstStyle/>
          <a:p>
            <a:r>
              <a:rPr kumimoji="1" lang="en-US" altLang="ja-JP"/>
              <a:t>QML</a:t>
            </a:r>
            <a:r>
              <a:rPr kumimoji="1" lang="ja-JP" altLang="en-US"/>
              <a:t>とは</a:t>
            </a:r>
          </a:p>
        </p:txBody>
      </p:sp>
    </p:spTree>
    <p:extLst>
      <p:ext uri="{BB962C8B-B14F-4D97-AF65-F5344CB8AC3E}">
        <p14:creationId xmlns:p14="http://schemas.microsoft.com/office/powerpoint/2010/main" val="246310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69B8B6B-3409-78FA-EDC0-DFB6963A394F}"/>
              </a:ext>
            </a:extLst>
          </p:cNvPr>
          <p:cNvSpPr>
            <a:spLocks noGrp="1"/>
          </p:cNvSpPr>
          <p:nvPr>
            <p:ph type="sldNum" sz="quarter" idx="10"/>
          </p:nvPr>
        </p:nvSpPr>
        <p:spPr/>
        <p:txBody>
          <a:bodyPr/>
          <a:lstStyle/>
          <a:p>
            <a:fld id="{85DE7359-82CA-426A-82FC-991F3028BC1D}" type="slidenum">
              <a:rPr kumimoji="1" lang="ja-JP" altLang="en-US" smtClean="0"/>
              <a:t>8</a:t>
            </a:fld>
            <a:endParaRPr kumimoji="1" lang="ja-JP" altLang="en-US"/>
          </a:p>
        </p:txBody>
      </p:sp>
      <p:sp>
        <p:nvSpPr>
          <p:cNvPr id="3" name="コンテンツ プレースホルダー 2">
            <a:extLst>
              <a:ext uri="{FF2B5EF4-FFF2-40B4-BE49-F238E27FC236}">
                <a16:creationId xmlns:a16="http://schemas.microsoft.com/office/drawing/2014/main" id="{8F2C2C22-5558-AA2B-398D-1ECB5AE085D8}"/>
              </a:ext>
            </a:extLst>
          </p:cNvPr>
          <p:cNvSpPr>
            <a:spLocks noGrp="1"/>
          </p:cNvSpPr>
          <p:nvPr>
            <p:ph idx="1"/>
          </p:nvPr>
        </p:nvSpPr>
        <p:spPr/>
        <p:txBody>
          <a:bodyPr/>
          <a:lstStyle/>
          <a:p>
            <a:r>
              <a:rPr kumimoji="1" lang="ja-JP" altLang="en-US"/>
              <a:t>まずは、慣れるために</a:t>
            </a:r>
            <a:r>
              <a:rPr kumimoji="1" lang="en-US" altLang="ja-JP"/>
              <a:t>QML</a:t>
            </a:r>
            <a:r>
              <a:rPr kumimoji="1" lang="ja-JP" altLang="en-US"/>
              <a:t>を記述していきましょう。</a:t>
            </a:r>
            <a:endParaRPr kumimoji="1" lang="en-US" altLang="ja-JP"/>
          </a:p>
          <a:p>
            <a:pPr lvl="1"/>
            <a:r>
              <a:rPr lang="en-US" altLang="ja-JP"/>
              <a:t>STEP01</a:t>
            </a:r>
            <a:r>
              <a:rPr lang="ja-JP" altLang="en-US"/>
              <a:t>：プロジェクトの作成</a:t>
            </a:r>
            <a:endParaRPr lang="en-US" altLang="ja-JP"/>
          </a:p>
          <a:p>
            <a:pPr lvl="2"/>
            <a:r>
              <a:rPr kumimoji="1" lang="en-US" altLang="ja-JP"/>
              <a:t>Qt</a:t>
            </a:r>
            <a:r>
              <a:rPr kumimoji="1" lang="ja-JP" altLang="en-US"/>
              <a:t> </a:t>
            </a:r>
            <a:r>
              <a:rPr kumimoji="1" lang="en-US" altLang="ja-JP"/>
              <a:t>Creator</a:t>
            </a:r>
            <a:r>
              <a:rPr kumimoji="1" lang="ja-JP" altLang="en-US"/>
              <a:t>で空プロジェクトを作成</a:t>
            </a:r>
            <a:endParaRPr kumimoji="1" lang="en-US" altLang="ja-JP"/>
          </a:p>
          <a:p>
            <a:pPr lvl="2"/>
            <a:r>
              <a:rPr lang="en-US" altLang="ja-JP"/>
              <a:t>Window</a:t>
            </a:r>
            <a:r>
              <a:rPr lang="ja-JP" altLang="en-US"/>
              <a:t>に</a:t>
            </a:r>
            <a:r>
              <a:rPr lang="en-US" altLang="ja-JP"/>
              <a:t>Text</a:t>
            </a:r>
            <a:r>
              <a:rPr lang="ja-JP" altLang="en-US"/>
              <a:t>を配置して、“</a:t>
            </a:r>
            <a:r>
              <a:rPr lang="en-US" altLang="ja-JP"/>
              <a:t>Hello</a:t>
            </a:r>
            <a:r>
              <a:rPr lang="ja-JP" altLang="en-US"/>
              <a:t> </a:t>
            </a:r>
            <a:r>
              <a:rPr lang="en-US" altLang="ja-JP"/>
              <a:t>QML</a:t>
            </a:r>
            <a:r>
              <a:rPr lang="ja-JP" altLang="en-US"/>
              <a:t>”と表示してみる</a:t>
            </a:r>
            <a:endParaRPr kumimoji="1" lang="en-US" altLang="ja-JP"/>
          </a:p>
          <a:p>
            <a:pPr lvl="1"/>
            <a:r>
              <a:rPr lang="en-US" altLang="ja-JP"/>
              <a:t>STEP02</a:t>
            </a:r>
            <a:r>
              <a:rPr lang="ja-JP" altLang="en-US"/>
              <a:t>：配置を勉強しよう</a:t>
            </a:r>
            <a:endParaRPr lang="en-US" altLang="ja-JP"/>
          </a:p>
          <a:p>
            <a:pPr lvl="2"/>
            <a:r>
              <a:rPr lang="en-US" altLang="ja-JP"/>
              <a:t>Text</a:t>
            </a:r>
            <a:r>
              <a:rPr lang="ja-JP" altLang="en-US"/>
              <a:t>のサイズを変更、任意の場所に配置</a:t>
            </a:r>
            <a:endParaRPr lang="en-US" altLang="ja-JP"/>
          </a:p>
          <a:p>
            <a:pPr lvl="2"/>
            <a:r>
              <a:rPr lang="ja-JP" altLang="en-US"/>
              <a:t>ボタンを作成（</a:t>
            </a:r>
            <a:r>
              <a:rPr lang="en-US" altLang="ja-JP"/>
              <a:t>Rectangle</a:t>
            </a:r>
            <a:r>
              <a:rPr lang="ja-JP" altLang="en-US"/>
              <a:t>）</a:t>
            </a:r>
            <a:endParaRPr lang="en-US" altLang="ja-JP"/>
          </a:p>
          <a:p>
            <a:pPr lvl="1"/>
            <a:r>
              <a:rPr lang="en-US" altLang="ja-JP"/>
              <a:t>STEP03</a:t>
            </a:r>
            <a:r>
              <a:rPr lang="ja-JP" altLang="en-US"/>
              <a:t>：関数を実装してみる</a:t>
            </a:r>
            <a:endParaRPr lang="en-US" altLang="ja-JP"/>
          </a:p>
          <a:p>
            <a:pPr lvl="2"/>
            <a:r>
              <a:rPr lang="ja-JP" altLang="en-US"/>
              <a:t>マウスエリアを設定、ログに出力してみる</a:t>
            </a:r>
            <a:endParaRPr lang="en-US" altLang="ja-JP"/>
          </a:p>
          <a:p>
            <a:pPr lvl="2"/>
            <a:r>
              <a:rPr lang="ja-JP" altLang="en-US"/>
              <a:t>ボタンが押されたら、時刻を表示する</a:t>
            </a:r>
            <a:endParaRPr lang="en-US" altLang="ja-JP"/>
          </a:p>
          <a:p>
            <a:pPr lvl="1"/>
            <a:r>
              <a:rPr lang="en-US" altLang="ja-JP"/>
              <a:t>STEP04</a:t>
            </a:r>
            <a:r>
              <a:rPr lang="ja-JP" altLang="en-US"/>
              <a:t>：シグナルを発行し、関数を実行してみる</a:t>
            </a:r>
            <a:endParaRPr lang="en-US" altLang="ja-JP"/>
          </a:p>
          <a:p>
            <a:pPr lvl="2"/>
            <a:r>
              <a:rPr lang="ja-JP" altLang="en-US"/>
              <a:t>シグナルを定義</a:t>
            </a:r>
            <a:endParaRPr lang="en-US" altLang="ja-JP"/>
          </a:p>
          <a:p>
            <a:pPr lvl="2"/>
            <a:r>
              <a:rPr lang="ja-JP" altLang="en-US"/>
              <a:t>関数を定義</a:t>
            </a:r>
            <a:endParaRPr lang="en-US" altLang="ja-JP"/>
          </a:p>
          <a:p>
            <a:pPr lvl="2"/>
            <a:r>
              <a:rPr lang="en-US" altLang="ja-JP"/>
              <a:t>connect</a:t>
            </a:r>
            <a:r>
              <a:rPr lang="ja-JP" altLang="en-US"/>
              <a:t>関数でシグナルと関数を接続してみる</a:t>
            </a:r>
            <a:endParaRPr lang="en-US" altLang="ja-JP"/>
          </a:p>
          <a:p>
            <a:pPr lvl="1"/>
            <a:endParaRPr kumimoji="1" lang="ja-JP" altLang="en-US"/>
          </a:p>
        </p:txBody>
      </p:sp>
      <p:sp>
        <p:nvSpPr>
          <p:cNvPr id="4" name="タイトル 3">
            <a:extLst>
              <a:ext uri="{FF2B5EF4-FFF2-40B4-BE49-F238E27FC236}">
                <a16:creationId xmlns:a16="http://schemas.microsoft.com/office/drawing/2014/main" id="{E5392A96-9799-4720-1C4F-9BDD63AAEB2B}"/>
              </a:ext>
            </a:extLst>
          </p:cNvPr>
          <p:cNvSpPr>
            <a:spLocks noGrp="1"/>
          </p:cNvSpPr>
          <p:nvPr>
            <p:ph type="title"/>
          </p:nvPr>
        </p:nvSpPr>
        <p:spPr/>
        <p:txBody>
          <a:bodyPr/>
          <a:lstStyle/>
          <a:p>
            <a:r>
              <a:rPr kumimoji="1" lang="en-US" altLang="ja-JP"/>
              <a:t>QML</a:t>
            </a:r>
            <a:r>
              <a:rPr kumimoji="1" lang="ja-JP" altLang="en-US"/>
              <a:t>で</a:t>
            </a:r>
            <a:r>
              <a:rPr kumimoji="1" lang="en-US" altLang="ja-JP"/>
              <a:t>HelloWorld</a:t>
            </a:r>
            <a:endParaRPr kumimoji="1" lang="ja-JP" altLang="en-US"/>
          </a:p>
        </p:txBody>
      </p:sp>
    </p:spTree>
    <p:extLst>
      <p:ext uri="{BB962C8B-B14F-4D97-AF65-F5344CB8AC3E}">
        <p14:creationId xmlns:p14="http://schemas.microsoft.com/office/powerpoint/2010/main" val="2846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D34F04-1AE5-35AE-D745-250B11E0E9EB}"/>
              </a:ext>
            </a:extLst>
          </p:cNvPr>
          <p:cNvSpPr>
            <a:spLocks noGrp="1"/>
          </p:cNvSpPr>
          <p:nvPr>
            <p:ph type="sldNum" sz="quarter" idx="10"/>
          </p:nvPr>
        </p:nvSpPr>
        <p:spPr/>
        <p:txBody>
          <a:bodyPr/>
          <a:lstStyle/>
          <a:p>
            <a:fld id="{85DE7359-82CA-426A-82FC-991F3028BC1D}" type="slidenum">
              <a:rPr kumimoji="1" lang="ja-JP" altLang="en-US" smtClean="0"/>
              <a:t>9</a:t>
            </a:fld>
            <a:endParaRPr kumimoji="1" lang="ja-JP" altLang="en-US"/>
          </a:p>
        </p:txBody>
      </p:sp>
      <p:sp>
        <p:nvSpPr>
          <p:cNvPr id="3" name="コンテンツ プレースホルダー 2">
            <a:extLst>
              <a:ext uri="{FF2B5EF4-FFF2-40B4-BE49-F238E27FC236}">
                <a16:creationId xmlns:a16="http://schemas.microsoft.com/office/drawing/2014/main" id="{D3397E64-77AE-B286-BFD0-7B09C1DF9142}"/>
              </a:ext>
            </a:extLst>
          </p:cNvPr>
          <p:cNvSpPr>
            <a:spLocks noGrp="1"/>
          </p:cNvSpPr>
          <p:nvPr>
            <p:ph idx="1"/>
          </p:nvPr>
        </p:nvSpPr>
        <p:spPr/>
        <p:txBody>
          <a:bodyPr>
            <a:normAutofit/>
          </a:bodyPr>
          <a:lstStyle/>
          <a:p>
            <a:r>
              <a:rPr lang="ja-JP" altLang="en-US" sz="1600"/>
              <a:t>実装内容</a:t>
            </a:r>
            <a:endParaRPr lang="en-US" altLang="ja-JP" sz="1600"/>
          </a:p>
          <a:p>
            <a:pPr lvl="1"/>
            <a:r>
              <a:rPr lang="ja-JP" altLang="en-US" sz="1600"/>
              <a:t>起動時に</a:t>
            </a:r>
            <a:r>
              <a:rPr lang="en-US" altLang="ja-JP" sz="1600"/>
              <a:t>TEXT</a:t>
            </a:r>
            <a:r>
              <a:rPr lang="ja-JP" altLang="en-US" sz="1600"/>
              <a:t>に任意の文字を表示</a:t>
            </a:r>
            <a:endParaRPr lang="en-US" altLang="ja-JP" sz="1600"/>
          </a:p>
          <a:p>
            <a:pPr lvl="1"/>
            <a:r>
              <a:rPr lang="en-US" altLang="ja-JP" sz="1600"/>
              <a:t>TEXT</a:t>
            </a:r>
            <a:r>
              <a:rPr lang="ja-JP" altLang="en-US" sz="1600"/>
              <a:t>と</a:t>
            </a:r>
            <a:r>
              <a:rPr lang="en-US" altLang="ja-JP" sz="1600"/>
              <a:t>BUTTON</a:t>
            </a:r>
            <a:r>
              <a:rPr lang="ja-JP" altLang="en-US" sz="1600"/>
              <a:t>は中央ぞろえで上下に配置</a:t>
            </a:r>
            <a:endParaRPr lang="en-US" altLang="ja-JP" sz="1600"/>
          </a:p>
          <a:p>
            <a:pPr lvl="1"/>
            <a:r>
              <a:rPr lang="en-US" altLang="ja-JP" sz="1600"/>
              <a:t>BUTTON</a:t>
            </a:r>
            <a:r>
              <a:rPr lang="ja-JP" altLang="en-US" sz="1600"/>
              <a:t>を押されたら関数を実行し、</a:t>
            </a:r>
            <a:br>
              <a:rPr lang="en-US" altLang="ja-JP" sz="1600"/>
            </a:br>
            <a:r>
              <a:rPr lang="ja-JP" altLang="en-US" sz="1600"/>
              <a:t>結果を</a:t>
            </a:r>
            <a:r>
              <a:rPr lang="en-US" altLang="ja-JP" sz="1600"/>
              <a:t>TEXT</a:t>
            </a:r>
            <a:r>
              <a:rPr lang="ja-JP" altLang="en-US" sz="1600"/>
              <a:t>に表示</a:t>
            </a:r>
            <a:endParaRPr lang="en-US" altLang="ja-JP" sz="1600"/>
          </a:p>
          <a:p>
            <a:r>
              <a:rPr lang="en-US" altLang="ja-JP" sz="1600"/>
              <a:t>View</a:t>
            </a:r>
            <a:r>
              <a:rPr lang="ja-JP" altLang="en-US" sz="1600"/>
              <a:t>の要素</a:t>
            </a:r>
            <a:endParaRPr lang="en-US" altLang="ja-JP" sz="1600"/>
          </a:p>
          <a:p>
            <a:pPr lvl="1"/>
            <a:r>
              <a:rPr lang="en-US" altLang="ja-JP" sz="1600"/>
              <a:t>TEXT</a:t>
            </a:r>
          </a:p>
          <a:p>
            <a:r>
              <a:rPr lang="en-US" altLang="ja-JP" sz="1600"/>
              <a:t>Model</a:t>
            </a:r>
            <a:r>
              <a:rPr kumimoji="1" lang="ja-JP" altLang="en-US" sz="1600"/>
              <a:t>の要素</a:t>
            </a:r>
            <a:endParaRPr kumimoji="1" lang="en-US" altLang="ja-JP" sz="1600"/>
          </a:p>
          <a:p>
            <a:pPr lvl="1"/>
            <a:r>
              <a:rPr lang="en-US" altLang="ja-JP" sz="1600"/>
              <a:t>TEXT</a:t>
            </a:r>
            <a:r>
              <a:rPr lang="ja-JP" altLang="en-US" sz="1600"/>
              <a:t>の表示内容</a:t>
            </a:r>
            <a:endParaRPr lang="en-US" altLang="ja-JP" sz="1600"/>
          </a:p>
          <a:p>
            <a:r>
              <a:rPr kumimoji="1" lang="en-US" altLang="ja-JP" sz="1600"/>
              <a:t>Controller</a:t>
            </a:r>
            <a:r>
              <a:rPr kumimoji="1" lang="ja-JP" altLang="en-US" sz="1600"/>
              <a:t>の要素</a:t>
            </a:r>
            <a:endParaRPr kumimoji="1" lang="en-US" altLang="ja-JP" sz="1600"/>
          </a:p>
          <a:p>
            <a:pPr lvl="1"/>
            <a:r>
              <a:rPr lang="en-US" altLang="ja-JP" sz="1600"/>
              <a:t>BUTTON</a:t>
            </a:r>
            <a:r>
              <a:rPr lang="ja-JP" altLang="en-US" sz="1600"/>
              <a:t>の押下</a:t>
            </a:r>
            <a:endParaRPr lang="en-US" altLang="ja-JP" sz="1600"/>
          </a:p>
          <a:p>
            <a:pPr marL="0" indent="0">
              <a:buNone/>
            </a:pPr>
            <a:r>
              <a:rPr lang="ja-JP" altLang="en-US" sz="1600"/>
              <a:t>→今回はシンプルなので、</a:t>
            </a:r>
            <a:r>
              <a:rPr lang="en-US" altLang="ja-JP" sz="1600"/>
              <a:t>Model</a:t>
            </a:r>
            <a:r>
              <a:rPr lang="ja-JP" altLang="en-US" sz="1600"/>
              <a:t>・</a:t>
            </a:r>
            <a:r>
              <a:rPr lang="en-US" altLang="ja-JP" sz="1600"/>
              <a:t>View</a:t>
            </a:r>
            <a:r>
              <a:rPr lang="ja-JP" altLang="en-US" sz="1600"/>
              <a:t>は同一とする</a:t>
            </a:r>
            <a:endParaRPr lang="en-US" altLang="ja-JP" sz="1600"/>
          </a:p>
          <a:p>
            <a:pPr marL="0" indent="0">
              <a:buNone/>
            </a:pPr>
            <a:r>
              <a:rPr kumimoji="1" lang="ja-JP" altLang="en-US" sz="1600"/>
              <a:t>→</a:t>
            </a:r>
            <a:r>
              <a:rPr kumimoji="1" lang="en-US" altLang="ja-JP" sz="1600"/>
              <a:t>Controller</a:t>
            </a:r>
            <a:r>
              <a:rPr kumimoji="1" lang="ja-JP" altLang="en-US" sz="1600"/>
              <a:t>は</a:t>
            </a:r>
            <a:r>
              <a:rPr kumimoji="1" lang="en-US" altLang="ja-JP" sz="1600"/>
              <a:t>BUTTON</a:t>
            </a:r>
            <a:r>
              <a:rPr kumimoji="1" lang="ja-JP" altLang="en-US" sz="1600"/>
              <a:t>に関数として実装</a:t>
            </a:r>
            <a:endParaRPr kumimoji="1" lang="en-US" altLang="ja-JP" sz="1600"/>
          </a:p>
          <a:p>
            <a:pPr lvl="1"/>
            <a:endParaRPr kumimoji="1" lang="ja-JP" altLang="en-US" sz="1600"/>
          </a:p>
        </p:txBody>
      </p:sp>
      <p:sp>
        <p:nvSpPr>
          <p:cNvPr id="4" name="タイトル 3">
            <a:extLst>
              <a:ext uri="{FF2B5EF4-FFF2-40B4-BE49-F238E27FC236}">
                <a16:creationId xmlns:a16="http://schemas.microsoft.com/office/drawing/2014/main" id="{2DB09821-6815-45E4-2113-780233BCADD8}"/>
              </a:ext>
            </a:extLst>
          </p:cNvPr>
          <p:cNvSpPr>
            <a:spLocks noGrp="1"/>
          </p:cNvSpPr>
          <p:nvPr>
            <p:ph type="title"/>
          </p:nvPr>
        </p:nvSpPr>
        <p:spPr/>
        <p:txBody>
          <a:bodyPr/>
          <a:lstStyle/>
          <a:p>
            <a:r>
              <a:rPr kumimoji="1" lang="en-US" altLang="ja-JP"/>
              <a:t>QML</a:t>
            </a:r>
            <a:r>
              <a:rPr kumimoji="1" lang="ja-JP" altLang="en-US"/>
              <a:t>で</a:t>
            </a:r>
            <a:r>
              <a:rPr kumimoji="1" lang="en-US" altLang="ja-JP"/>
              <a:t>HelloWorld</a:t>
            </a:r>
            <a:endParaRPr kumimoji="1" lang="ja-JP" altLang="en-US"/>
          </a:p>
        </p:txBody>
      </p:sp>
      <p:sp>
        <p:nvSpPr>
          <p:cNvPr id="5" name="正方形/長方形 4">
            <a:extLst>
              <a:ext uri="{FF2B5EF4-FFF2-40B4-BE49-F238E27FC236}">
                <a16:creationId xmlns:a16="http://schemas.microsoft.com/office/drawing/2014/main" id="{C17D0C63-8F45-36A5-D830-60B5604BF6DC}"/>
              </a:ext>
            </a:extLst>
          </p:cNvPr>
          <p:cNvSpPr/>
          <p:nvPr/>
        </p:nvSpPr>
        <p:spPr>
          <a:xfrm>
            <a:off x="6168044" y="2128057"/>
            <a:ext cx="4181302" cy="3308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9E1C430-DCD1-AC50-BA4D-26B514BD2B6A}"/>
              </a:ext>
            </a:extLst>
          </p:cNvPr>
          <p:cNvSpPr/>
          <p:nvPr/>
        </p:nvSpPr>
        <p:spPr>
          <a:xfrm>
            <a:off x="6952212" y="2804160"/>
            <a:ext cx="2640675" cy="82434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TEXT</a:t>
            </a:r>
            <a:endParaRPr kumimoji="1" lang="ja-JP" altLang="en-US">
              <a:solidFill>
                <a:schemeClr val="tx1"/>
              </a:solidFill>
            </a:endParaRPr>
          </a:p>
        </p:txBody>
      </p:sp>
      <p:sp>
        <p:nvSpPr>
          <p:cNvPr id="7" name="正方形/長方形 6">
            <a:extLst>
              <a:ext uri="{FF2B5EF4-FFF2-40B4-BE49-F238E27FC236}">
                <a16:creationId xmlns:a16="http://schemas.microsoft.com/office/drawing/2014/main" id="{9FDF32AA-6074-0F55-6CAF-FFC3610B5396}"/>
              </a:ext>
            </a:extLst>
          </p:cNvPr>
          <p:cNvSpPr/>
          <p:nvPr/>
        </p:nvSpPr>
        <p:spPr>
          <a:xfrm>
            <a:off x="7387245" y="3935541"/>
            <a:ext cx="1740130" cy="369068"/>
          </a:xfrm>
          <a:prstGeom prst="rect">
            <a:avLst/>
          </a:prstGeom>
          <a:solidFill>
            <a:schemeClr val="accent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BUTTON</a:t>
            </a:r>
            <a:endParaRPr kumimoji="1" lang="ja-JP" altLang="en-US">
              <a:solidFill>
                <a:schemeClr val="bg1"/>
              </a:solidFill>
            </a:endParaRPr>
          </a:p>
        </p:txBody>
      </p:sp>
    </p:spTree>
    <p:extLst>
      <p:ext uri="{BB962C8B-B14F-4D97-AF65-F5344CB8AC3E}">
        <p14:creationId xmlns:p14="http://schemas.microsoft.com/office/powerpoint/2010/main" val="4272984843"/>
      </p:ext>
    </p:extLst>
  </p:cSld>
  <p:clrMapOvr>
    <a:masterClrMapping/>
  </p:clrMapOvr>
</p:sld>
</file>

<file path=ppt/theme/theme1.xml><?xml version="1.0" encoding="utf-8"?>
<a:theme xmlns:a="http://schemas.openxmlformats.org/drawingml/2006/main" name="KATOデザイン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Oテンプレート（2023Wide).potx" id="{DC0733E4-045D-4A2C-9953-94B5B2F000BC}" vid="{0BF9B1D1-532F-45D0-9E6F-533386BE988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KATOテンプレート（2023Wide)</Template>
  <TotalTime>22</TotalTime>
  <Words>3364</Words>
  <Application>Microsoft Office PowerPoint</Application>
  <PresentationFormat>ワイド画面</PresentationFormat>
  <Paragraphs>428</Paragraphs>
  <Slides>52</Slides>
  <Notes>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52</vt:i4>
      </vt:variant>
    </vt:vector>
  </HeadingPairs>
  <TitlesOfParts>
    <vt:vector size="63" baseType="lpstr">
      <vt:lpstr>HGS創英角ｺﾞｼｯｸUB</vt:lpstr>
      <vt:lpstr>HG明朝E</vt:lpstr>
      <vt:lpstr>Meiryo UI</vt:lpstr>
      <vt:lpstr>ＭＳ Ｐゴシック</vt:lpstr>
      <vt:lpstr>Söhne</vt:lpstr>
      <vt:lpstr>游ゴシック</vt:lpstr>
      <vt:lpstr>游ゴシック Light</vt:lpstr>
      <vt:lpstr>Arial</vt:lpstr>
      <vt:lpstr>Calibri</vt:lpstr>
      <vt:lpstr>Times New Roman</vt:lpstr>
      <vt:lpstr>KATOデザイン4</vt:lpstr>
      <vt:lpstr>PowerPoint プレゼンテーション</vt:lpstr>
      <vt:lpstr>Agenda</vt:lpstr>
      <vt:lpstr>はじめに</vt:lpstr>
      <vt:lpstr>Qt Quickの基本</vt:lpstr>
      <vt:lpstr>デザインパターン</vt:lpstr>
      <vt:lpstr>MVCパターン</vt:lpstr>
      <vt:lpstr>QMLとは</vt:lpstr>
      <vt:lpstr>QMLでHelloWorld</vt:lpstr>
      <vt:lpstr>QMLでHelloWorld</vt:lpstr>
      <vt:lpstr>STEP01:プロジェクトの作成</vt:lpstr>
      <vt:lpstr>STEP01:プロジェクトの作成</vt:lpstr>
      <vt:lpstr>STEP01:プロジェクトの作成</vt:lpstr>
      <vt:lpstr>STEP01:プロジェクトの作成</vt:lpstr>
      <vt:lpstr>STEP01:プロジェクトの作成</vt:lpstr>
      <vt:lpstr>STEP01:プロジェクトの実行</vt:lpstr>
      <vt:lpstr>STEP001：テキストの追加</vt:lpstr>
      <vt:lpstr>STEP02：テキストのサイズ・配置を変更</vt:lpstr>
      <vt:lpstr>STEP02：ボタンの配置（Rectangle）</vt:lpstr>
      <vt:lpstr>STEP02：フォームデザイナー</vt:lpstr>
      <vt:lpstr>STEP03:マウスの検知</vt:lpstr>
      <vt:lpstr>STEP03：画面の値の更新</vt:lpstr>
      <vt:lpstr>STEP04：シグナル・シグナルハンドラの実装</vt:lpstr>
      <vt:lpstr>STEP04：シグナルの実装</vt:lpstr>
      <vt:lpstr>STEP04：シグナルハンドラの実装</vt:lpstr>
      <vt:lpstr>STEP04：シグナルとシグナルハンドラの接続</vt:lpstr>
      <vt:lpstr>QMLとC++の連携</vt:lpstr>
      <vt:lpstr>STEP05：ビューの作成</vt:lpstr>
      <vt:lpstr>STEP06：QML側のモデルの削除</vt:lpstr>
      <vt:lpstr>STEP06：C++でのモデルの作成</vt:lpstr>
      <vt:lpstr>STEP06：C++でのモデルの作成</vt:lpstr>
      <vt:lpstr>STEP06：C++でのモデルの作成（カプセル化）</vt:lpstr>
      <vt:lpstr>STEP06：C++からQMLへのモデルの引き渡し</vt:lpstr>
      <vt:lpstr>STEP07： QMLからシグナルを発行し、C++で標準出力</vt:lpstr>
      <vt:lpstr>STEP07： QMLからシグナルを発行し、C++で標準出力</vt:lpstr>
      <vt:lpstr>STEP07： QMLからシグナルを発行し、C++で標準出力</vt:lpstr>
      <vt:lpstr>STEP08：C++からQMLに動的に値を送り込む</vt:lpstr>
      <vt:lpstr>STEP08：C++からQMLに動的に値を送り込む</vt:lpstr>
      <vt:lpstr>QtでCAN通信</vt:lpstr>
      <vt:lpstr>QtでCAN通信</vt:lpstr>
      <vt:lpstr>STEP09： QMLでビューを作成</vt:lpstr>
      <vt:lpstr>STEP09： QMLでビューを作成</vt:lpstr>
      <vt:lpstr>STEP09：ビューの作成</vt:lpstr>
      <vt:lpstr>STEP10： C++でモデルとコントローラを作成</vt:lpstr>
      <vt:lpstr>STEP10： C++でモデルとコントローラを作成</vt:lpstr>
      <vt:lpstr>STEP10： C++でモデルとコントローラを作成</vt:lpstr>
      <vt:lpstr>STEP11：CAN送信の実装</vt:lpstr>
      <vt:lpstr>STEP11：CAN送信の実装</vt:lpstr>
      <vt:lpstr>STEP11：CAN送信の実装</vt:lpstr>
      <vt:lpstr>STEP12：CAN受信の実装</vt:lpstr>
      <vt:lpstr>STEP12：CAN受信の実装</vt:lpstr>
      <vt:lpstr>オブジェクト指向による開発効率化</vt:lpstr>
      <vt:lpstr>テストファースト（Test-Driven Development、TDD）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Kishimoto Shohei</dc:creator>
  <cp:lastModifiedBy>Kishimoto Shohei</cp:lastModifiedBy>
  <cp:revision>4</cp:revision>
  <cp:lastPrinted>2022-03-23T02:17:10Z</cp:lastPrinted>
  <dcterms:created xsi:type="dcterms:W3CDTF">2023-05-22T04:47:03Z</dcterms:created>
  <dcterms:modified xsi:type="dcterms:W3CDTF">2023-05-30T23:42:08Z</dcterms:modified>
</cp:coreProperties>
</file>